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96" d="100"/>
          <a:sy n="96" d="100"/>
        </p:scale>
        <p:origin x="-178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12726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1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4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0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63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9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0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8218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0720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3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BC4385-3769-4B25-8087-F7687A39A7A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2A63CDE-5E61-433A-AF22-B78AB32228E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48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nal.ibrahim@fapa.bu.edu.e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sz="3600" dirty="0"/>
              <a:t/>
            </a:r>
            <a:br>
              <a:rPr lang="en-US" sz="3600" dirty="0"/>
            </a:br>
            <a:r>
              <a:rPr lang="ar-EG" sz="3600" b="1" dirty="0"/>
              <a:t>أ. د. منـــــــــــــال يــــــــــــــوسف </a:t>
            </a:r>
            <a:r>
              <a:rPr lang="ar-EG" sz="3600" b="1" dirty="0" smtClean="0"/>
              <a:t>نجيـــــــــــــب </a:t>
            </a:r>
            <a:r>
              <a:rPr lang="ar-EG" sz="3600" dirty="0" smtClean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EG" sz="3600" dirty="0"/>
              <a:t>قسم طباعة المنسوجات و الصباغة و التجهيــــــز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EG" sz="3600" dirty="0" smtClean="0"/>
              <a:t>الفرقة الاولى : مادة تصميم 2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EG" sz="3600" dirty="0" smtClean="0"/>
              <a:t>محاضرة يوم الخميس 2/4/2020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dirty="0" smtClean="0"/>
              <a:t>التوقيت : العاشرة صباحا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0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4400" dirty="0" smtClean="0"/>
              <a:t>المطلوب من طلبة الفرقة الأولى لقسم طباعة المنسوجات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EG" sz="2800" dirty="0" smtClean="0"/>
              <a:t>استكمال </a:t>
            </a:r>
            <a:r>
              <a:rPr lang="ar-EG" sz="2800" b="1" dirty="0" smtClean="0">
                <a:solidFill>
                  <a:schemeClr val="tx1"/>
                </a:solidFill>
              </a:rPr>
              <a:t>الخمس</a:t>
            </a:r>
            <a:r>
              <a:rPr lang="ar-EG" sz="2800" dirty="0" smtClean="0">
                <a:solidFill>
                  <a:schemeClr val="tx1"/>
                </a:solidFill>
              </a:rPr>
              <a:t> </a:t>
            </a:r>
            <a:r>
              <a:rPr lang="ar-EG" sz="2800" dirty="0" smtClean="0"/>
              <a:t>لوحات للدوائر اللونية.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2800" dirty="0" smtClean="0"/>
              <a:t>استكمال </a:t>
            </a:r>
            <a:r>
              <a:rPr lang="ar-EG" sz="2800" b="1" dirty="0" smtClean="0">
                <a:solidFill>
                  <a:schemeClr val="tx1"/>
                </a:solidFill>
              </a:rPr>
              <a:t>أربعة تصميمات </a:t>
            </a:r>
            <a:r>
              <a:rPr lang="ar-EG" sz="2800" dirty="0" smtClean="0"/>
              <a:t>ملونة مستوحاه من ثلاثة فنانين معاصرين مختلفين.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2800" dirty="0" smtClean="0"/>
              <a:t>تصويركل طالب للوحاته و تصميماته.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2800" dirty="0" smtClean="0"/>
              <a:t> ارسالها على ال</a:t>
            </a:r>
            <a:r>
              <a:rPr lang="en-US" sz="2800" dirty="0" smtClean="0"/>
              <a:t>email </a:t>
            </a:r>
            <a:r>
              <a:rPr lang="ar-EG" sz="2800" dirty="0" smtClean="0"/>
              <a:t> الخاص بى : </a:t>
            </a:r>
            <a:r>
              <a:rPr lang="en-US" sz="2800" dirty="0" smtClean="0">
                <a:hlinkClick r:id="rId2"/>
              </a:rPr>
              <a:t>manal.ibrahim@fapa.bu.edu.eg</a:t>
            </a:r>
            <a:r>
              <a:rPr lang="ar-EG" sz="2800" dirty="0" smtClean="0"/>
              <a:t>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2800" b="1" dirty="0" smtClean="0">
                <a:solidFill>
                  <a:schemeClr val="tx1"/>
                </a:solidFill>
              </a:rPr>
              <a:t>تصميم 2 </a:t>
            </a:r>
            <a:r>
              <a:rPr lang="en-US" sz="2800" b="1" dirty="0" smtClean="0">
                <a:solidFill>
                  <a:schemeClr val="tx1"/>
                </a:solidFill>
              </a:rPr>
              <a:t>subject of  the email : </a:t>
            </a:r>
            <a:r>
              <a:rPr lang="ar-EG" sz="2800" b="1" dirty="0" smtClean="0">
                <a:solidFill>
                  <a:schemeClr val="tx1"/>
                </a:solidFill>
              </a:rPr>
              <a:t>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2800" dirty="0" smtClean="0"/>
              <a:t>يكتب فى محتوى الايميل </a:t>
            </a:r>
            <a:r>
              <a:rPr lang="ar-EG" sz="2800" b="1" dirty="0" smtClean="0">
                <a:solidFill>
                  <a:schemeClr val="tx1"/>
                </a:solidFill>
              </a:rPr>
              <a:t>اسم الطالب</a:t>
            </a:r>
            <a:r>
              <a:rPr lang="ar-EG" sz="2800" dirty="0" smtClean="0"/>
              <a:t>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3200" b="1" dirty="0" smtClean="0">
                <a:solidFill>
                  <a:schemeClr val="tx1"/>
                </a:solidFill>
              </a:rPr>
              <a:t>أخر ميعاد لتسليم اللوحات على الاميل الاربعاء 8/4/2020 </a:t>
            </a:r>
            <a:r>
              <a:rPr lang="en-US" sz="3200" b="1" dirty="0">
                <a:solidFill>
                  <a:schemeClr val="tx1"/>
                </a:solidFill>
              </a:rPr>
              <a:t>.</a:t>
            </a:r>
            <a:endParaRPr lang="ar-EG" sz="3200" b="1" dirty="0" smtClean="0">
              <a:solidFill>
                <a:schemeClr val="tx1"/>
              </a:solidFill>
            </a:endParaRPr>
          </a:p>
          <a:p>
            <a:pPr algn="r" rtl="1">
              <a:buFont typeface="Wingdings" panose="05000000000000000000" pitchFamily="2" charset="2"/>
              <a:buChar char="Ø"/>
            </a:pPr>
            <a:endParaRPr lang="ar-EG" sz="2800" dirty="0" smtClean="0"/>
          </a:p>
          <a:p>
            <a:pPr algn="r" rtl="1"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48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</TotalTime>
  <Words>68</Words>
  <Application>Microsoft Office PowerPoint</Application>
  <PresentationFormat>Custom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Retrospect</vt:lpstr>
      <vt:lpstr> أ. د. منـــــــــــــال يــــــــــــــوسف نجيـــــــــــــب   قسم طباعة المنسوجات و الصباغة و التجهيــــــز الفرقة الاولى : مادة تصميم 2 محاضرة يوم الخميس 2/4/2020 </vt:lpstr>
      <vt:lpstr>المطلوب من طلبة الفرقة الأولى لقسم طباعة المنسوجات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أ. د. منـــــــــــــال يــــــــــــــوسف نجيـــــــــــــب   قسم طباعة المنسوجات و الصباغة و التجهيــــــز الفرقة الاولى : مادة تصميم 2 محاضرة يوم الخميس 19/3/2020</dc:title>
  <dc:creator>Veronia Ayman Adly</dc:creator>
  <cp:lastModifiedBy>Dawood ST</cp:lastModifiedBy>
  <cp:revision>31</cp:revision>
  <dcterms:created xsi:type="dcterms:W3CDTF">2020-03-17T19:30:18Z</dcterms:created>
  <dcterms:modified xsi:type="dcterms:W3CDTF">2020-04-02T10:41:27Z</dcterms:modified>
</cp:coreProperties>
</file>