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7" autoAdjust="0"/>
    <p:restoredTop sz="94660"/>
  </p:normalViewPr>
  <p:slideViewPr>
    <p:cSldViewPr showGuides="1">
      <p:cViewPr varScale="1">
        <p:scale>
          <a:sx n="73" d="100"/>
          <a:sy n="73" d="100"/>
        </p:scale>
        <p:origin x="159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pPr>
              <a:defRPr/>
            </a:pPr>
            <a:fld id="{98E9511B-956C-4019-AB6B-1F268AA678F0}" type="datetimeFigureOut">
              <a:rPr lang="en-US" smtClean="0"/>
              <a:pPr>
                <a:defRPr/>
              </a:pPr>
              <a:t>17-Mar-20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pPr>
              <a:defRPr/>
            </a:pPr>
            <a:fld id="{D890E4ED-BC69-4BC9-B0E9-409DAA210B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2908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577690-2706-4EA8-92D0-4B19A55A208F}" type="datetimeFigureOut">
              <a:rPr lang="en-US" smtClean="0"/>
              <a:pPr>
                <a:defRPr/>
              </a:pPr>
              <a:t>17-Mar-20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FF431D-CF46-4DB5-843E-E9AE8C24908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4924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577690-2706-4EA8-92D0-4B19A55A208F}" type="datetimeFigureOut">
              <a:rPr lang="en-US" smtClean="0"/>
              <a:pPr>
                <a:defRPr/>
              </a:pPr>
              <a:t>17-Mar-20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FF431D-CF46-4DB5-843E-E9AE8C24908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176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577690-2706-4EA8-92D0-4B19A55A208F}" type="datetimeFigureOut">
              <a:rPr lang="en-US" smtClean="0"/>
              <a:pPr>
                <a:defRPr/>
              </a:pPr>
              <a:t>17-Mar-20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FF431D-CF46-4DB5-843E-E9AE8C24908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9970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577690-2706-4EA8-92D0-4B19A55A208F}" type="datetimeFigureOut">
              <a:rPr lang="en-US" smtClean="0"/>
              <a:pPr>
                <a:defRPr/>
              </a:pPr>
              <a:t>17-Mar-20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FF431D-CF46-4DB5-843E-E9AE8C24908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0388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577690-2706-4EA8-92D0-4B19A55A208F}" type="datetimeFigureOut">
              <a:rPr lang="en-US" smtClean="0"/>
              <a:pPr>
                <a:defRPr/>
              </a:pPr>
              <a:t>17-Mar-20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FF431D-CF46-4DB5-843E-E9AE8C24908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347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577690-2706-4EA8-92D0-4B19A55A208F}" type="datetimeFigureOut">
              <a:rPr lang="en-US" smtClean="0"/>
              <a:pPr>
                <a:defRPr/>
              </a:pPr>
              <a:t>17-Mar-20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FF431D-CF46-4DB5-843E-E9AE8C24908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24417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5B868A-1673-467E-A8E5-CD60E9CE7A80}" type="datetimeFigureOut">
              <a:rPr lang="en-US" smtClean="0"/>
              <a:pPr>
                <a:defRPr/>
              </a:pPr>
              <a:t>17-Mar-20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FF0F67-9645-4FA4-A7D7-E3C11E28575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99447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69E31D-48AB-4D8D-BD2E-22CF74028A83}" type="datetimeFigureOut">
              <a:rPr lang="en-US" smtClean="0"/>
              <a:pPr>
                <a:defRPr/>
              </a:pPr>
              <a:t>17-Mar-20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AB556-0100-4965-9579-9078EF07017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0119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0ABBF1-D64B-4236-B003-07C1A6A14058}" type="datetimeFigureOut">
              <a:rPr lang="en-US" smtClean="0"/>
              <a:pPr>
                <a:defRPr/>
              </a:pPr>
              <a:t>17-Mar-20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BBD27C-C238-453A-B869-C6E82809F40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0399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618D6A-9FF7-410B-BAD4-218122B42A7E}" type="datetimeFigureOut">
              <a:rPr lang="en-US" smtClean="0"/>
              <a:pPr>
                <a:defRPr/>
              </a:pPr>
              <a:t>17-Mar-20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04912-ECF7-4A91-9834-E4407C362BE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746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0F308D-DD0C-40C0-AEF6-24C2E04B05B8}" type="datetimeFigureOut">
              <a:rPr lang="en-US" smtClean="0"/>
              <a:pPr>
                <a:defRPr/>
              </a:pPr>
              <a:t>17-Mar-20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AF4E7C-B514-4E67-AFF4-E4100A38DCA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709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C872DD-6FEF-4D00-B64A-720556AA69AE}" type="datetimeFigureOut">
              <a:rPr lang="en-US" smtClean="0"/>
              <a:pPr>
                <a:defRPr/>
              </a:pPr>
              <a:t>17-Mar-20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125F-131F-4187-8608-C68F89FA974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2078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009477-DC4F-4DBF-B4D6-A38217A38D31}" type="datetimeFigureOut">
              <a:rPr lang="en-US" smtClean="0"/>
              <a:pPr>
                <a:defRPr/>
              </a:pPr>
              <a:t>17-Mar-20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A8A834-5C86-4F88-B462-3A42BD191AE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3591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98A101-4A22-4E27-A26A-53E175E00785}" type="datetimeFigureOut">
              <a:rPr lang="en-US" smtClean="0"/>
              <a:pPr>
                <a:defRPr/>
              </a:pPr>
              <a:t>17-Mar-20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1921A-E553-436F-B884-1EBDB87E282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2888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577690-2706-4EA8-92D0-4B19A55A208F}" type="datetimeFigureOut">
              <a:rPr lang="en-US" smtClean="0"/>
              <a:pPr>
                <a:defRPr/>
              </a:pPr>
              <a:t>17-Mar-20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FF431D-CF46-4DB5-843E-E9AE8C24908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9266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D74181-206D-4FFD-9761-D78F81D3F42B}" type="datetimeFigureOut">
              <a:rPr lang="en-US" smtClean="0"/>
              <a:pPr>
                <a:defRPr/>
              </a:pPr>
              <a:t>17-Mar-20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63BFE-9B3A-4A92-95C4-962384CEA18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568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37577690-2706-4EA8-92D0-4B19A55A208F}" type="datetimeFigureOut">
              <a:rPr lang="en-US" smtClean="0"/>
              <a:pPr>
                <a:defRPr/>
              </a:pPr>
              <a:t>17-Mar-20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85FF431D-CF46-4DB5-843E-E9AE8C24908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168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4C62F-C4BC-45A5-84E2-287977A2B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" y="228600"/>
            <a:ext cx="8229600" cy="1600200"/>
          </a:xfrm>
        </p:spPr>
        <p:txBody>
          <a:bodyPr/>
          <a:lstStyle/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EG" sz="1400" dirty="0"/>
              <a:t>.</a:t>
            </a:r>
            <a:endParaRPr lang="en-US" sz="1400" dirty="0"/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id="{F8743199-E2E5-4DCB-9BCD-CF952D6B77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7010400" cy="3505200"/>
          </a:xfrm>
        </p:spPr>
        <p:txBody>
          <a:bodyPr>
            <a:normAutofit lnSpcReduction="10000"/>
          </a:bodyPr>
          <a:lstStyle/>
          <a:p>
            <a:pPr algn="r" eaLnBrk="1" hangingPunct="1">
              <a:buFont typeface="Arial" charset="0"/>
              <a:buNone/>
              <a:defRPr/>
            </a:pPr>
            <a:endParaRPr lang="ar-EG" b="1" dirty="0">
              <a:solidFill>
                <a:schemeClr val="tx1"/>
              </a:solidFill>
            </a:endParaRPr>
          </a:p>
          <a:p>
            <a:pPr algn="r" eaLnBrk="1" hangingPunct="1">
              <a:buFont typeface="Arial" charset="0"/>
              <a:buNone/>
              <a:defRPr/>
            </a:pPr>
            <a:r>
              <a:rPr lang="ar-EG" b="1" dirty="0"/>
              <a:t>المقرر</a:t>
            </a:r>
            <a:r>
              <a:rPr lang="ar-EG" b="1" dirty="0">
                <a:solidFill>
                  <a:schemeClr val="tx1"/>
                </a:solidFill>
              </a:rPr>
              <a:t> / تصميم الإعلانات المتحركة بوسائط متعددة 2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endParaRPr lang="ar-EG" b="1" dirty="0">
              <a:solidFill>
                <a:schemeClr val="tx1"/>
              </a:solidFill>
            </a:endParaRPr>
          </a:p>
          <a:p>
            <a:pPr algn="r" eaLnBrk="1" hangingPunct="1">
              <a:buFont typeface="Arial" charset="0"/>
              <a:buNone/>
              <a:defRPr/>
            </a:pPr>
            <a:r>
              <a:rPr lang="ar-EG" b="1" dirty="0">
                <a:solidFill>
                  <a:schemeClr val="tx1"/>
                </a:solidFill>
              </a:rPr>
              <a:t>الفرقة /           الرابعة</a:t>
            </a:r>
          </a:p>
          <a:p>
            <a:pPr algn="r" eaLnBrk="1" hangingPunct="1">
              <a:buFont typeface="Arial" charset="0"/>
              <a:buNone/>
              <a:defRPr/>
            </a:pPr>
            <a:r>
              <a:rPr lang="ar-EG" b="1" dirty="0">
                <a:solidFill>
                  <a:schemeClr val="tx1"/>
                </a:solidFill>
              </a:rPr>
              <a:t>قسم /            الإعلان     مقرر عملى</a:t>
            </a:r>
          </a:p>
          <a:p>
            <a:pPr algn="r" eaLnBrk="1" hangingPunct="1">
              <a:buFont typeface="Arial" charset="0"/>
              <a:buNone/>
              <a:defRPr/>
            </a:pPr>
            <a:endParaRPr lang="ar-EG" b="1" dirty="0">
              <a:solidFill>
                <a:schemeClr val="tx1"/>
              </a:solidFill>
            </a:endParaRPr>
          </a:p>
          <a:p>
            <a:pPr algn="r" rtl="1">
              <a:defRPr/>
            </a:pPr>
            <a:r>
              <a:rPr lang="ar-EG" b="1" dirty="0">
                <a:solidFill>
                  <a:schemeClr val="tx1"/>
                </a:solidFill>
              </a:rPr>
              <a:t>ميعاد </a:t>
            </a:r>
            <a:r>
              <a:rPr lang="ar-EG" sz="2400" b="1" dirty="0">
                <a:solidFill>
                  <a:schemeClr val="tx1"/>
                </a:solidFill>
              </a:rPr>
              <a:t>المحاضرة</a:t>
            </a:r>
            <a:r>
              <a:rPr lang="ar-EG" sz="2400" b="1" dirty="0"/>
              <a:t>           </a:t>
            </a:r>
            <a:r>
              <a:rPr lang="ar-EG" sz="2400" b="1" dirty="0">
                <a:solidFill>
                  <a:schemeClr val="accent2">
                    <a:lumMod val="75000"/>
                  </a:schemeClr>
                </a:solidFill>
              </a:rPr>
              <a:t> يوم الثلاثاء الموافق 7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2020/3/1</a:t>
            </a:r>
            <a:endParaRPr lang="ar-EG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r" eaLnBrk="1" hangingPunct="1">
              <a:buFont typeface="Arial" charset="0"/>
              <a:buNone/>
              <a:defRPr/>
            </a:pPr>
            <a:endParaRPr lang="ar-EG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>
              <a:buFont typeface="Arial" charset="0"/>
              <a:buNone/>
              <a:defRPr/>
            </a:pPr>
            <a:r>
              <a:rPr lang="ar-EG" sz="2400" b="1" dirty="0">
                <a:solidFill>
                  <a:srgbClr val="C00000"/>
                </a:solidFill>
              </a:rPr>
              <a:t>استاذ المقرر / </a:t>
            </a:r>
            <a:r>
              <a:rPr lang="ar-EG" b="1" dirty="0">
                <a:solidFill>
                  <a:schemeClr val="tx1"/>
                </a:solidFill>
              </a:rPr>
              <a:t>أ.م.د / ريهام الجندي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B0BF25F9-125B-4732-95CB-41CC852EA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66688"/>
            <a:ext cx="1524000" cy="104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4">
            <a:extLst>
              <a:ext uri="{FF2B5EF4-FFF2-40B4-BE49-F238E27FC236}">
                <a16:creationId xmlns:a16="http://schemas.microsoft.com/office/drawing/2014/main" id="{1D13CAE5-EBA7-416C-89F1-25B4F17B4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50" y="193675"/>
            <a:ext cx="13573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B4C6A-28BD-4A4A-9E48-4320F62B4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EG" dirty="0"/>
              <a:t>أولا:إختيار المشروع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96FE0-5DFB-400D-BE74-677563AE5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EG" dirty="0"/>
              <a:t>تم وضع أربعة مشاريع للفرقة بعد مناقشات عن أهم قضايا المجتمع</a:t>
            </a:r>
          </a:p>
          <a:p>
            <a:pPr algn="r" rtl="1"/>
            <a:r>
              <a:rPr lang="ar-EG" dirty="0"/>
              <a:t>وتم وضع خريطة لإختيار مشروع واختيار فريق العمل</a:t>
            </a:r>
          </a:p>
          <a:p>
            <a:pPr algn="r" rtl="1"/>
            <a:r>
              <a:rPr lang="ar-EG" dirty="0"/>
              <a:t>مشروع التحول الرقمي وأهميته للتعليم</a:t>
            </a:r>
          </a:p>
          <a:p>
            <a:pPr algn="r" rtl="1"/>
            <a:r>
              <a:rPr lang="ar-EG" dirty="0"/>
              <a:t>مشروع التسوق الإلكتروني لمنتجات جامعة بنها</a:t>
            </a:r>
          </a:p>
          <a:p>
            <a:pPr algn="r" rtl="1"/>
            <a:r>
              <a:rPr lang="ar-EG" dirty="0"/>
              <a:t>مشروع العلاقات الثقافية بجامعة بنها</a:t>
            </a:r>
          </a:p>
          <a:p>
            <a:pPr algn="r" rtl="1"/>
            <a:r>
              <a:rPr lang="ar-EG" dirty="0"/>
              <a:t>مشروع التحضر للأخضر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292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88998-2D6D-4D49-A790-E77DDB00E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/>
              <a:t>ثانيا :تصميم الفكرة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7C770-E81C-4348-9D1F-710EDEE7E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EG" dirty="0"/>
              <a:t>يتم تصور اسكتشات ورسم </a:t>
            </a:r>
            <a:r>
              <a:rPr lang="en-US" dirty="0"/>
              <a:t>storyboard </a:t>
            </a:r>
            <a:r>
              <a:rPr lang="ar-EG" dirty="0"/>
              <a:t>لكل طالب بالمجموعه</a:t>
            </a:r>
          </a:p>
          <a:p>
            <a:pPr algn="r" rtl="1"/>
            <a:r>
              <a:rPr lang="ar-EG" dirty="0"/>
              <a:t>ثم يتم مناقشة الأفكار للمجموعه</a:t>
            </a:r>
          </a:p>
          <a:p>
            <a:pPr algn="r" rtl="1"/>
            <a:r>
              <a:rPr lang="ar-EG" dirty="0"/>
              <a:t>يتم اختيار طريقة التنفيذ ببرنامج مناسب للتصميم 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506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0A845-7237-4A6D-994A-2BF213FA6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/>
              <a:t>تنفيذ مبدئى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2DE08-B653-49AA-9B25-58665F115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EG" dirty="0"/>
              <a:t>فى هذا الأسبوع يتم اختيار الفكرة الأنسب بوسيلة تصميم ببرنامج</a:t>
            </a:r>
          </a:p>
          <a:p>
            <a:pPr algn="r" rtl="1"/>
            <a:r>
              <a:rPr lang="ar-EG" dirty="0"/>
              <a:t>مناسب ويت ارساله ليتم تقييم العمل مبدئيا والموافقة على التنفيذ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8925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189</TotalTime>
  <Words>123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Arial</vt:lpstr>
      <vt:lpstr>Cambria</vt:lpstr>
      <vt:lpstr>Times New Roman</vt:lpstr>
      <vt:lpstr>Organic</vt:lpstr>
      <vt:lpstr>.</vt:lpstr>
      <vt:lpstr>أولا:إختيار المشروع </vt:lpstr>
      <vt:lpstr>ثانيا :تصميم الفكرة </vt:lpstr>
      <vt:lpstr>تنفيذ مبدئى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تك طباعة (المتخنات)</dc:title>
  <dc:creator>Dawood ST</dc:creator>
  <cp:lastModifiedBy>Reham Elgindy</cp:lastModifiedBy>
  <cp:revision>26</cp:revision>
  <dcterms:created xsi:type="dcterms:W3CDTF">2020-03-16T07:10:34Z</dcterms:created>
  <dcterms:modified xsi:type="dcterms:W3CDTF">2020-03-17T19:09:23Z</dcterms:modified>
</cp:coreProperties>
</file>