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00" autoAdjust="0"/>
    <p:restoredTop sz="94660"/>
  </p:normalViewPr>
  <p:slideViewPr>
    <p:cSldViewPr snapToGrid="0">
      <p:cViewPr>
        <p:scale>
          <a:sx n="60" d="100"/>
          <a:sy n="60" d="100"/>
        </p:scale>
        <p:origin x="93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29334-2076-4E78-9EDD-8EB329293A3F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B259C-2A41-42DA-8C07-CEAC1D981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7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40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69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66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78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23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8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695" y="2802667"/>
            <a:ext cx="7878305" cy="2057113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أساليب وطرق تصميم</a:t>
            </a: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695" y="5055590"/>
            <a:ext cx="7878306" cy="1426575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قسم المنتجات المعدنية والحلى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الفرقة: الأولى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313695" y="4129188"/>
            <a:ext cx="7878305" cy="205711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 smtClean="0">
                <a:solidFill>
                  <a:schemeClr val="bg1"/>
                </a:solidFill>
              </a:rPr>
              <a:t>تابع </a:t>
            </a:r>
            <a:r>
              <a:rPr lang="ar-SA" dirty="0" smtClean="0">
                <a:solidFill>
                  <a:schemeClr val="bg1"/>
                </a:solidFill>
              </a:rPr>
              <a:t>التصميم الكونى..</a:t>
            </a:r>
            <a:endParaRPr lang="ar-SA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Universal Design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527" y="-2217738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19052" y="1475162"/>
            <a:ext cx="10515600" cy="1325563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u="sng" dirty="0" smtClean="0">
                <a:solidFill>
                  <a:srgbClr val="265E83"/>
                </a:solidFill>
              </a:rPr>
              <a:t>لماذا التصميم الكونى يساوي حياة أفضل؟</a:t>
            </a:r>
            <a:endParaRPr lang="en-US" u="sng" dirty="0">
              <a:solidFill>
                <a:srgbClr val="265E8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179" y="2764991"/>
            <a:ext cx="111514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تتغير ثقافتنا وعالمنا كما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نعرف.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الآن، أكثر من أي وقت مضى، في هذا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العالم سريع الخطى،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ومطالبنا تتزايد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باستمرار،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وبسبب التكنولوجيا معظم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الأفراد يحاولوا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تطوير حياتهم .</a:t>
            </a:r>
          </a:p>
          <a:p>
            <a:pPr algn="just"/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يعيش سكان العالم لفترة أطول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ويساهم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التقدم الطبي في انخفاض معدلات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الوفيات. ويتصاعد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متوسط العمر من جيل إلى جيل مما يساعد على تعزيز منتجات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وخدمات أفضل "لحياة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جيدة " </a:t>
            </a:r>
            <a:endParaRPr lang="ar-SA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إن التغيير هو جوهر الحياة ويمكن أن يكون له تأثير هائل على إحساس المرء.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يمنحنا عالمنا الشخصي الأشياء اللازمة للحفاظ على طاقتنا، وغالبا ما نكون قادرين على أن نؤثر على درجة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التغيير.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يمكننا السيطرة على البيئة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وتعزيز حياتنا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بالإضافة إلى حياة أولئك الذين يمثلون أهمية قصوى بالنسبة لنا عن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طريق الوعي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ببعض مبادئ التصميم الأساسية .</a:t>
            </a:r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39916" y="1104097"/>
            <a:ext cx="7307987" cy="1325563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u="sng" dirty="0" smtClean="0">
                <a:solidFill>
                  <a:srgbClr val="265E83"/>
                </a:solidFill>
              </a:rPr>
              <a:t>وفقا </a:t>
            </a:r>
            <a:r>
              <a:rPr lang="ar-SA" u="sng" dirty="0">
                <a:solidFill>
                  <a:srgbClr val="265E83"/>
                </a:solidFill>
              </a:rPr>
              <a:t>للتصميم الكوني يجب مراعاة الظواهر التالية أثناء التصميم:</a:t>
            </a:r>
            <a:endParaRPr lang="en-US" u="sng" dirty="0">
              <a:solidFill>
                <a:srgbClr val="265E8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596550"/>
            <a:ext cx="1160059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الاتجاهات الديموجرافية للسكان المسنين التي توضح زيادة نسبتهم بين عدد </a:t>
            </a:r>
            <a:r>
              <a:rPr lang="ar-SA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السكان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بشكل مضطرد.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متوسط أعمار النساء أطول من الرجال. </a:t>
            </a:r>
            <a:endParaRPr lang="ar-SA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يمتلك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الذين يتعدون سن الخمسين عاما ثروة أكبر.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·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مع التقدم العمري يرغب معظم الناس بالبقاء بالمنزل مدة أطول. </a:t>
            </a:r>
            <a:endParaRPr lang="ar-SA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يرغب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الناس في الراحة وحفظ الوقت والأمن، وتلك الصفات يجدون أنها </a:t>
            </a:r>
            <a:r>
              <a:rPr lang="ar-SA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تتوافر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أكثر في منازلهم.</a:t>
            </a:r>
            <a:endParaRPr lang="ar-SA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الشخص العادي يتوقع أن يواجهه عجز ما في مرحلة ما بحياته. </a:t>
            </a:r>
            <a:endParaRPr lang="ar-SA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أحيانا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لا تظهر الفئة العمرية بوضوح بسبب استخدام الأدوية للعديد من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الأمراض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المزمنة مثل السمنة والسكري والتهاب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المفاصل.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نسبة الأسرة المتعددة الأجيال أخذة في الارتفاع، وهى الأسر التي تتكون من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الأم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والأب والبالغين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من أولادهم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وذرياتهم الذين يعيشون في بيت واحد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معا لمدة 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أطول</a:t>
            </a: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يزداد عدد الأسر التي تعولها الإناث العاملات بشكل واضح.</a:t>
            </a:r>
          </a:p>
        </p:txBody>
      </p:sp>
    </p:spTree>
    <p:extLst>
      <p:ext uri="{BB962C8B-B14F-4D97-AF65-F5344CB8AC3E}">
        <p14:creationId xmlns:p14="http://schemas.microsoft.com/office/powerpoint/2010/main" val="20281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59600" y="1690705"/>
            <a:ext cx="10515600" cy="1038602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000" u="sng" dirty="0" smtClean="0">
                <a:solidFill>
                  <a:srgbClr val="265E83"/>
                </a:solidFill>
              </a:rPr>
              <a:t>كيف يمكن تطبيق </a:t>
            </a:r>
            <a:r>
              <a:rPr lang="ar-SA" sz="4000" u="sng" dirty="0" smtClean="0">
                <a:solidFill>
                  <a:srgbClr val="265E83"/>
                </a:solidFill>
              </a:rPr>
              <a:t>التصميم </a:t>
            </a:r>
            <a:r>
              <a:rPr lang="ar-SA" sz="4000" u="sng" dirty="0" smtClean="0">
                <a:solidFill>
                  <a:srgbClr val="265E83"/>
                </a:solidFill>
              </a:rPr>
              <a:t>الكونى على هذه المواقف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2813117"/>
            <a:ext cx="113338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محدودية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الحركة أثناء فترة النقاهة بعد الجراحة- افترض أن المريض يتواجد معظم اليوم وحيدا في منزله.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عدم القدرة على إدخال قطعة كبيرة من الأثاث إلى المنزل أو إخراجها منه- افترض أن المستخدم امرأة صغيرة الحجم تعيش وحيدة.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مرفق عاجز عن العمل ومؤلم حتى عند الاستخدام العادي وهو ما يسمى</a:t>
            </a:r>
            <a:r>
              <a:rPr lang="en-US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Tennis </a:t>
            </a:r>
            <a:r>
              <a:rPr lang="en-US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Elbow</a:t>
            </a:r>
            <a:endParaRPr lang="ar-SA" sz="3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عدم معرفة الطارق على الباب إلا بفتحه – افترض أن المستخدم مقعد أو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مرابط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للفراش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ar-SA" sz="3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5" name="Rectangle 4"/>
          <p:cNvSpPr/>
          <p:nvPr/>
        </p:nvSpPr>
        <p:spPr>
          <a:xfrm>
            <a:off x="495300" y="2615599"/>
            <a:ext cx="1133389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ar-SA" sz="3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السلالم وعتبات الأبواب التي تمنع شخص عزيز عليك من زيارتك- افترض أن الزائر هي الأم المسنة التي تحرك ساقها بصعوبة نتيجة للروماتويد وما إليه.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صعوبة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الاستحمام بسبب جبيرة على ساقك أو بسبب الحاجة إلى استخدام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العكازات ؟</a:t>
            </a:r>
            <a:endParaRPr lang="ar-SA" sz="3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تعدد المهام أثناء دفع عربة الأطفال في المحلات الغير مصممة لها أو في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شوارع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القاهرة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؟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الإصابة بالحروق أثناء حمل الطعام الساخن من المطبخ إلى طاولة الطعام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بسبب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عدم وجود أداة الحمل الملائمة.</a:t>
            </a:r>
          </a:p>
        </p:txBody>
      </p:sp>
    </p:spTree>
    <p:extLst>
      <p:ext uri="{BB962C8B-B14F-4D97-AF65-F5344CB8AC3E}">
        <p14:creationId xmlns:p14="http://schemas.microsoft.com/office/powerpoint/2010/main" val="27013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6561" y="1780671"/>
            <a:ext cx="4687086" cy="380836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42104" y="5972265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مقعد مرحاض متعدد الارتفاعات يمكن للفرد استخدامه بتعديله إلى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مستوى الجلوس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الذي يناسبه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Rectangle 2"/>
          <p:cNvSpPr/>
          <p:nvPr/>
        </p:nvSpPr>
        <p:spPr>
          <a:xfrm>
            <a:off x="3542104" y="568350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علامات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إرشادية واضحة التباين تستخدم الصور والنصوص معا للتواصل مع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اكبر نطاق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ممكن من مستخدمي المكان</a:t>
            </a:r>
            <a:r>
              <a:rPr lang="ar-SA" sz="2000" dirty="0"/>
              <a:t>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9704" y="2076192"/>
            <a:ext cx="5476202" cy="313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03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7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472</Words>
  <Application>Microsoft Office PowerPoint</Application>
  <PresentationFormat>Widescreen</PresentationFormat>
  <Paragraphs>40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أساليب وطرق تصميم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Nahla</cp:lastModifiedBy>
  <cp:revision>33</cp:revision>
  <dcterms:created xsi:type="dcterms:W3CDTF">2020-03-17T20:43:53Z</dcterms:created>
  <dcterms:modified xsi:type="dcterms:W3CDTF">2020-03-28T17:45:43Z</dcterms:modified>
</cp:coreProperties>
</file>