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089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4763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8546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3005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6554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3190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22139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3107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0528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0242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42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96044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017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0724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9105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8120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348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BE12-579F-4438-9F6C-88DEA0E2AB35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7666-54E3-4013-B364-F311D4237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2297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1925" y="676405"/>
            <a:ext cx="4572000" cy="2157152"/>
          </a:xfrm>
        </p:spPr>
        <p:txBody>
          <a:bodyPr>
            <a:normAutofit/>
          </a:bodyPr>
          <a:lstStyle/>
          <a:p>
            <a:pPr algn="ctr"/>
            <a:r>
              <a:rPr lang="ar-EG" sz="6600" b="1" dirty="0" smtClean="0">
                <a:solidFill>
                  <a:srgbClr val="FF0000"/>
                </a:solidFill>
              </a:rPr>
              <a:t>تك السباكة</a:t>
            </a:r>
            <a:br>
              <a:rPr lang="ar-EG" sz="6600" b="1" dirty="0" smtClean="0">
                <a:solidFill>
                  <a:srgbClr val="FF0000"/>
                </a:solidFill>
              </a:rPr>
            </a:br>
            <a:r>
              <a:rPr lang="ar-EG" sz="6600" b="1" dirty="0" smtClean="0">
                <a:solidFill>
                  <a:srgbClr val="FF0000"/>
                </a:solidFill>
              </a:rPr>
              <a:t>الفرقة الثالثة</a:t>
            </a:r>
            <a:endParaRPr lang="ar-EG" sz="6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4345" y="3050893"/>
            <a:ext cx="7067160" cy="3255962"/>
          </a:xfrm>
        </p:spPr>
        <p:txBody>
          <a:bodyPr>
            <a:noAutofit/>
          </a:bodyPr>
          <a:lstStyle/>
          <a:p>
            <a:r>
              <a:rPr lang="ar-EG" sz="5400" b="1" dirty="0" smtClean="0">
                <a:solidFill>
                  <a:srgbClr val="FF0000"/>
                </a:solidFill>
              </a:rPr>
              <a:t>قسم المنجات المعدنية والحلى </a:t>
            </a:r>
          </a:p>
          <a:p>
            <a:pPr algn="ctr"/>
            <a:r>
              <a:rPr lang="ar-EG" sz="5400" b="1" dirty="0" smtClean="0">
                <a:solidFill>
                  <a:srgbClr val="FF0000"/>
                </a:solidFill>
              </a:rPr>
              <a:t>ا.د/ السيد أنور الملقى</a:t>
            </a:r>
          </a:p>
          <a:p>
            <a:pPr algn="ctr"/>
            <a:r>
              <a:rPr lang="ar-EG" sz="5400" b="1" dirty="0" smtClean="0">
                <a:solidFill>
                  <a:srgbClr val="FF0000"/>
                </a:solidFill>
              </a:rPr>
              <a:t>بتاريخ 29/3/2020</a:t>
            </a:r>
            <a:endParaRPr lang="ar-EG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4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389" y="533640"/>
            <a:ext cx="9331891" cy="2387600"/>
          </a:xfrm>
        </p:spPr>
        <p:txBody>
          <a:bodyPr>
            <a:normAutofit/>
          </a:bodyPr>
          <a:lstStyle/>
          <a:p>
            <a:pPr algn="ctr"/>
            <a:r>
              <a:rPr lang="ar-EG" sz="5400" b="1" dirty="0" smtClean="0">
                <a:solidFill>
                  <a:srgbClr val="FF0000"/>
                </a:solidFill>
              </a:rPr>
              <a:t>طرق السباكة المختلفة </a:t>
            </a:r>
            <a:br>
              <a:rPr lang="ar-EG" sz="5400" b="1" dirty="0" smtClean="0">
                <a:solidFill>
                  <a:srgbClr val="FF0000"/>
                </a:solidFill>
              </a:rPr>
            </a:br>
            <a:r>
              <a:rPr lang="ar-EG" sz="5400" b="1" dirty="0" smtClean="0">
                <a:solidFill>
                  <a:srgbClr val="FF0000"/>
                </a:solidFill>
              </a:rPr>
              <a:t>ص 26</a:t>
            </a:r>
            <a:endParaRPr lang="ar-EG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249" y="3602038"/>
            <a:ext cx="11361107" cy="3255962"/>
          </a:xfrm>
        </p:spPr>
        <p:txBody>
          <a:bodyPr>
            <a:noAutofit/>
          </a:bodyPr>
          <a:lstStyle/>
          <a:p>
            <a:pPr algn="r"/>
            <a:r>
              <a:rPr lang="ar-EG" sz="4000" b="1" dirty="0" smtClean="0"/>
              <a:t>اولا :- السباكة بالطرد المركزى :- ص 26</a:t>
            </a:r>
          </a:p>
          <a:p>
            <a:pPr algn="r"/>
            <a:r>
              <a:rPr lang="ar-EG" sz="4000" b="1" dirty="0" smtClean="0"/>
              <a:t>ثانيا :- السباكة بالقشرة :- ص 27</a:t>
            </a:r>
          </a:p>
          <a:p>
            <a:pPr algn="r"/>
            <a:r>
              <a:rPr lang="ar-EG" sz="4000" b="1" dirty="0" smtClean="0"/>
              <a:t>ثالثا :- السباكة بالشمع المفقود ( السباكة بالسيراميك ) :- ص 30</a:t>
            </a:r>
            <a:endParaRPr lang="ar-EG" sz="4000" b="1" dirty="0"/>
          </a:p>
        </p:txBody>
      </p:sp>
    </p:spTree>
    <p:extLst>
      <p:ext uri="{BB962C8B-B14F-4D97-AF65-F5344CB8AC3E}">
        <p14:creationId xmlns:p14="http://schemas.microsoft.com/office/powerpoint/2010/main" val="3335897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</TotalTime>
  <Words>43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Tw Cen MT</vt:lpstr>
      <vt:lpstr>Circuit</vt:lpstr>
      <vt:lpstr>تك السباكة الفرقة الثالثة</vt:lpstr>
      <vt:lpstr>طرق السباكة المختلفة  ص 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 السباكة الفرقة الثالثة</dc:title>
  <dc:creator>El-Sayed</dc:creator>
  <cp:lastModifiedBy>El-Sayed</cp:lastModifiedBy>
  <cp:revision>2</cp:revision>
  <dcterms:created xsi:type="dcterms:W3CDTF">2020-03-29T20:36:16Z</dcterms:created>
  <dcterms:modified xsi:type="dcterms:W3CDTF">2020-03-29T20:54:00Z</dcterms:modified>
</cp:coreProperties>
</file>