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2238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322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836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82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804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8584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365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950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6264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99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41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915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874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242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924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88464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9849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716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C36506-5E04-4038-BDF3-BC6F240C90E9}" type="datetimeFigureOut">
              <a:rPr lang="ar-EG" smtClean="0"/>
              <a:t>27/07/1441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7777D-0CD5-4DBA-849C-5808087B0A0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7507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239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54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" y="0"/>
            <a:ext cx="1211338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2275" y="2157322"/>
            <a:ext cx="802990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 smtClean="0">
                <a:solidFill>
                  <a:schemeClr val="bg1"/>
                </a:solidFill>
              </a:rPr>
              <a:t>قسم </a:t>
            </a:r>
            <a:r>
              <a:rPr lang="ar-EG" sz="4400" b="1" dirty="0">
                <a:solidFill>
                  <a:schemeClr val="bg1"/>
                </a:solidFill>
              </a:rPr>
              <a:t>المنتجات المعدنية والحلى</a:t>
            </a:r>
            <a:r>
              <a:rPr lang="ar-EG" sz="4800" b="1" dirty="0">
                <a:solidFill>
                  <a:schemeClr val="bg1"/>
                </a:solidFill>
              </a:rPr>
              <a:t/>
            </a:r>
            <a:br>
              <a:rPr lang="ar-EG" sz="4800" b="1" dirty="0">
                <a:solidFill>
                  <a:schemeClr val="bg1"/>
                </a:solidFill>
              </a:rPr>
            </a:br>
            <a:r>
              <a:rPr lang="ar-EG" sz="4800" b="1" dirty="0"/>
              <a:t>الفرقة الثالثة</a:t>
            </a:r>
            <a:br>
              <a:rPr lang="ar-EG" sz="4800" b="1" dirty="0"/>
            </a:br>
            <a:r>
              <a:rPr lang="ar-EG" sz="4800" b="1" dirty="0"/>
              <a:t>مادة تك السباكة</a:t>
            </a:r>
            <a:br>
              <a:rPr lang="ar-EG" sz="4800" b="1" dirty="0"/>
            </a:br>
            <a:r>
              <a:rPr lang="ar-EG" sz="4800" b="1" dirty="0"/>
              <a:t>ا.د/ السيد انور الملقى</a:t>
            </a:r>
            <a:br>
              <a:rPr lang="ar-EG" sz="4800" b="1" dirty="0"/>
            </a:br>
            <a:r>
              <a:rPr lang="ar-EG" sz="4800" b="1" dirty="0"/>
              <a:t>تاريخ المحاضرة/ 22/3/2020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91" y="200025"/>
            <a:ext cx="1162358" cy="13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" y="0"/>
            <a:ext cx="12197234" cy="685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014" y="674358"/>
            <a:ext cx="11466786" cy="6031242"/>
          </a:xfrm>
        </p:spPr>
        <p:txBody>
          <a:bodyPr/>
          <a:lstStyle/>
          <a:p>
            <a:pPr algn="ctr"/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الفصل </a:t>
            </a:r>
            <a:r>
              <a:rPr lang="ar-EG" dirty="0" smtClean="0">
                <a:solidFill>
                  <a:schemeClr val="bg1"/>
                </a:solidFill>
              </a:rPr>
              <a:t>الثانى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صناعة الدلاليك ص18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أنواع الدلاليك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1- متزن    2- راسى    3- افقى    4- معلق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*- تجهيزالدلاليك يدويا فى صناديق الدلاليك ص19-20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*- تجفيف القوالب والدلاليك ص24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*- عمليات الصهر والصب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/>
            </a:r>
            <a:br>
              <a:rPr lang="ar-EG" dirty="0" smtClean="0">
                <a:solidFill>
                  <a:schemeClr val="bg1"/>
                </a:solidFill>
              </a:rPr>
            </a:br>
            <a:endParaRPr lang="ar-EG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47168" y="6834188"/>
            <a:ext cx="84739" cy="47625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97"/>
    </mc:Choice>
    <mc:Fallback xmlns="">
      <p:transition spd="slow" advTm="232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4</Words>
  <Application>Microsoft Office PowerPoint</Application>
  <PresentationFormat>Custom</PresentationFormat>
  <Paragraphs>2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Ion</vt:lpstr>
      <vt:lpstr>PowerPoint Presentation</vt:lpstr>
      <vt:lpstr>  الفصل الثانى صناعة الدلاليك ص18 أنواع الدلاليك 1- متزن    2- راسى    3- افقى    4- معلق *- تجهيزالدلاليك يدويا فى صناديق الدلاليك ص19-20 *- تجفيف القوالب والدلاليك ص24 *- عمليات الصهر والصب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الفنون التطبيقية قسم المنتجات المعدنية والحلى الفرقة الثالثة مادة تك السباكة ا.د/ السيد انور الملقى تاريخ المحاضرة/ 22/3/2020</dc:title>
  <dc:creator>El-Sayed</dc:creator>
  <cp:lastModifiedBy>SAMSUNG</cp:lastModifiedBy>
  <cp:revision>4</cp:revision>
  <dcterms:created xsi:type="dcterms:W3CDTF">2020-03-21T17:07:02Z</dcterms:created>
  <dcterms:modified xsi:type="dcterms:W3CDTF">2020-03-21T17:57:57Z</dcterms:modified>
</cp:coreProperties>
</file>