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F24E-481F-4335-8904-37758255A4B3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A0C36-CC4C-48BC-9BEF-5286A8A0C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8F8D-E01C-49D3-A2A4-89B17CC923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0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28D29F1-9E45-454A-A95E-D9417EF9F7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720"/>
            <a:ext cx="9144000" cy="3429529"/>
          </a:xfrm>
        </p:spPr>
        <p:txBody>
          <a:bodyPr/>
          <a:lstStyle>
            <a:lvl1pPr marL="0" marR="0" indent="0" algn="r" defTabSz="767959" rtl="1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Helvetica Neue W23 for SKY Reg" panose="020B0604020202020204" pitchFamily="34" charset="-78"/>
                <a:cs typeface="Helvetica Neue W23 for SKY Reg" panose="020B0604020202020204" pitchFamily="34" charset="-78"/>
              </a:defRPr>
            </a:lvl1pPr>
          </a:lstStyle>
          <a:p>
            <a:pPr marL="0" marR="0" lvl="0" indent="0" algn="l" defTabSz="767959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EG" dirty="0"/>
              <a:t>أضف صورة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2355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62DD088-1DBB-4F03-A4FF-E881492EAB94}"/>
              </a:ext>
            </a:extLst>
          </p:cNvPr>
          <p:cNvSpPr/>
          <p:nvPr/>
        </p:nvSpPr>
        <p:spPr>
          <a:xfrm>
            <a:off x="0" y="-6719"/>
            <a:ext cx="9144000" cy="3436249"/>
          </a:xfrm>
          <a:prstGeom prst="rect">
            <a:avLst/>
          </a:prstGeom>
          <a:solidFill>
            <a:srgbClr val="21212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7" tIns="25599" rIns="51197" bIns="25599" rtlCol="0" anchor="ctr"/>
          <a:lstStyle/>
          <a:p>
            <a:pPr algn="ctr"/>
            <a:endParaRPr lang="ru-RU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" b="8984"/>
          <a:stretch>
            <a:fillRect/>
          </a:stretch>
        </p:blipFill>
        <p:spPr>
          <a:xfrm>
            <a:off x="-215900" y="776283"/>
            <a:ext cx="9296400" cy="3371744"/>
          </a:xfr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F9B50E5-BE31-455D-8EC0-90DCA8ECA555}"/>
              </a:ext>
            </a:extLst>
          </p:cNvPr>
          <p:cNvSpPr txBox="1"/>
          <p:nvPr/>
        </p:nvSpPr>
        <p:spPr>
          <a:xfrm>
            <a:off x="2283908" y="0"/>
            <a:ext cx="4576184" cy="1098138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EG" sz="3400" b="1" u="sng" spc="84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الأجزاء الرئيسية لماكينة الخراطة</a:t>
            </a:r>
            <a:endParaRPr lang="ru-RU" sz="3400" b="1" spc="84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tserrat" charset="0"/>
              <a:ea typeface="Montserrat" charset="0"/>
              <a:cs typeface="Helvetica Neue W23 for SKY Bd" panose="020B0804020202020204" pitchFamily="34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7200900" y="4388228"/>
            <a:ext cx="1739900" cy="214457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sz="2000" b="1" dirty="0"/>
              <a:t>الغراب الثابت  </a:t>
            </a:r>
            <a:r>
              <a:rPr lang="en-US" sz="2000" b="1" dirty="0"/>
              <a:t>Head Stock</a:t>
            </a:r>
            <a:endParaRPr lang="en-US" sz="2000" dirty="0"/>
          </a:p>
          <a:p>
            <a:pPr algn="r" rtl="1"/>
            <a:r>
              <a:rPr lang="ar-EG" sz="1600" b="1" dirty="0"/>
              <a:t>وهو جزء الطاقة في المخرطة ويقع إلى يسار المُشغل ويضىم تروس تغييىر السىرعة وعمود الدوران وسيلة تثبيت الشُغلة.</a:t>
            </a:r>
            <a:endParaRPr lang="en-US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4542219" y="4429258"/>
            <a:ext cx="2317873" cy="2154103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sz="2000" b="1" dirty="0"/>
              <a:t>الغراب المتحرك </a:t>
            </a:r>
            <a:r>
              <a:rPr lang="en-US" sz="2000" b="1" dirty="0"/>
              <a:t>Tail Stock</a:t>
            </a:r>
            <a:endParaRPr lang="en-US" sz="2000" dirty="0"/>
          </a:p>
          <a:p>
            <a:pPr algn="r"/>
            <a:r>
              <a:rPr lang="ar-EG" sz="1600" b="1" dirty="0"/>
              <a:t>هو الجزء غير الدوار ولكن يمكن أن يتحرك للأمام والخلف على فرش المخرطة ويستخدم في عملية تمركزالشُغلة وأيضا يتم تزويده بعدد تشغيل مثل المثقاب للقيام بعمليات الثقَب.</a:t>
            </a:r>
            <a:endParaRPr lang="ru-RU" sz="1600" b="1" dirty="0">
              <a:latin typeface="Raleway Medium" panose="020B0603030101060003" pitchFamily="34" charset="-52"/>
              <a:cs typeface="Helvetica Neue W23 for SKY Bd" panose="020B0804020202020204" pitchFamily="34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2283908" y="4472980"/>
            <a:ext cx="1968500" cy="182585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b="1" dirty="0"/>
              <a:t>العربة </a:t>
            </a:r>
            <a:r>
              <a:rPr lang="en-US" b="1" dirty="0"/>
              <a:t>Carriage</a:t>
            </a:r>
          </a:p>
          <a:p>
            <a:pPr algn="r"/>
            <a:r>
              <a:rPr lang="ar-EG" sz="1600" b="1" dirty="0"/>
              <a:t>تتحرك للأمام والخلف يدوياً أًو آليا ويتم تثبيت باقي الأجزاء عليها وأثناء حركة العربة تتم عملية الخراطة وتتحرك العربة على طول المحور</a:t>
            </a:r>
            <a:endParaRPr lang="ru-RU" sz="1600" b="1" dirty="0">
              <a:latin typeface="Raleway Medium" panose="020B0603030101060003" pitchFamily="34" charset="-52"/>
              <a:cs typeface="Helvetica Neue W23 for SKY Bd" panose="020B0804020202020204" pitchFamily="34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74683" y="4449458"/>
            <a:ext cx="2095883" cy="2154103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b="1" dirty="0"/>
              <a:t>الراسمة العرضية </a:t>
            </a:r>
            <a:r>
              <a:rPr lang="en-US" b="1" dirty="0"/>
              <a:t>Cross Slide</a:t>
            </a:r>
            <a:endParaRPr lang="en-US" dirty="0"/>
          </a:p>
          <a:p>
            <a:pPr algn="r"/>
            <a:r>
              <a:rPr lang="ar-EG" sz="1600" b="1" dirty="0"/>
              <a:t>مثبتة على العربة ويمكن أن تتحرك داخل أو خارج المحور عموديا على حركة العربة، تسىتخدم الراسمة العرضية لتثبيت عمق القطع ويمكن أن تتحرك بتغذية يدوية أو آلية</a:t>
            </a:r>
            <a:endParaRPr lang="ru-RU" sz="1600" b="1" dirty="0">
              <a:latin typeface="Raleway Medium" panose="020B0603030101060003" pitchFamily="34" charset="-52"/>
              <a:cs typeface="Helvetica Neue W23 for SKY Bd" panose="020B0804020202020204" pitchFamily="34" charset="-7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1250" y="6307752"/>
            <a:ext cx="304800" cy="40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02"/>
    </mc:Choice>
    <mc:Fallback xmlns="">
      <p:transition spd="slow" advTm="69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4" grpId="0"/>
      <p:bldP spid="26" grpId="0"/>
      <p:bldP spid="28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62DD088-1DBB-4F03-A4FF-E881492EAB94}"/>
              </a:ext>
            </a:extLst>
          </p:cNvPr>
          <p:cNvSpPr/>
          <p:nvPr/>
        </p:nvSpPr>
        <p:spPr>
          <a:xfrm>
            <a:off x="0" y="-6719"/>
            <a:ext cx="9144000" cy="3436249"/>
          </a:xfrm>
          <a:prstGeom prst="rect">
            <a:avLst/>
          </a:prstGeom>
          <a:solidFill>
            <a:srgbClr val="21212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7" tIns="25599" rIns="51197" bIns="25599" rtlCol="0" anchor="ctr"/>
          <a:lstStyle/>
          <a:p>
            <a:pPr algn="ctr"/>
            <a:endParaRPr lang="ru-RU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" b="8984"/>
          <a:stretch>
            <a:fillRect/>
          </a:stretch>
        </p:blipFill>
        <p:spPr>
          <a:xfrm>
            <a:off x="-215900" y="776283"/>
            <a:ext cx="9296400" cy="3371744"/>
          </a:xfr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F9B50E5-BE31-455D-8EC0-90DCA8ECA555}"/>
              </a:ext>
            </a:extLst>
          </p:cNvPr>
          <p:cNvSpPr txBox="1"/>
          <p:nvPr/>
        </p:nvSpPr>
        <p:spPr>
          <a:xfrm>
            <a:off x="2283908" y="0"/>
            <a:ext cx="4576184" cy="1098138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EG" sz="3400" b="1" u="sng" spc="84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الأجزاء الرئيسية لماكينة الخراطة</a:t>
            </a:r>
            <a:endParaRPr lang="ru-RU" sz="3400" b="1" spc="84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tserrat" charset="0"/>
              <a:ea typeface="Montserrat" charset="0"/>
              <a:cs typeface="Helvetica Neue W23 for SKY Bd" panose="020B0804020202020204" pitchFamily="34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6718301" y="4331865"/>
            <a:ext cx="2208533" cy="2252300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b="1" dirty="0"/>
              <a:t>الراسمة الطولية  </a:t>
            </a:r>
            <a:r>
              <a:rPr lang="en-US" b="1" dirty="0"/>
              <a:t>Compound Rest </a:t>
            </a:r>
            <a:endParaRPr lang="en-US" dirty="0"/>
          </a:p>
          <a:p>
            <a:pPr algn="r" rtl="1"/>
            <a:r>
              <a:rPr lang="ar-EG" sz="1600" b="1" dirty="0"/>
              <a:t>تثبت الراسمة الطولية فوق الراسمة العرضية ويمكن أن تتحرك للداخل والخارج يدويا للتسىوية أو لتثبيىت عمق القطع ويمكن أن تدور بزاوية وتغذى يدوياً.</a:t>
            </a:r>
            <a:endParaRPr lang="en-US" sz="1600" b="1" dirty="0"/>
          </a:p>
          <a:p>
            <a:pPr rtl="1"/>
            <a:r>
              <a:rPr lang="ar-EG" sz="1100" dirty="0"/>
              <a:t>.</a:t>
            </a:r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4889500" y="4435010"/>
            <a:ext cx="1428255" cy="1866890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b="1" dirty="0"/>
              <a:t>مثبت العدة (</a:t>
            </a:r>
            <a:r>
              <a:rPr lang="en-US" b="1" dirty="0"/>
              <a:t>Tool Post</a:t>
            </a:r>
            <a:r>
              <a:rPr lang="ar-EG" b="1" dirty="0"/>
              <a:t>)</a:t>
            </a:r>
            <a:endParaRPr lang="en-US" dirty="0"/>
          </a:p>
          <a:p>
            <a:pPr algn="r" rtl="1"/>
            <a:r>
              <a:rPr lang="ar-EG" sz="1600" b="1" dirty="0"/>
              <a:t>يتم تركيب مثبت العدة على الراسمة الطولية ويمكن أن يكون بأشكال متنوعة.</a:t>
            </a:r>
            <a:endParaRPr lang="en-US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2543707" y="4398721"/>
            <a:ext cx="1698093" cy="1806024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b="1" dirty="0"/>
              <a:t>الفرش (</a:t>
            </a:r>
            <a:r>
              <a:rPr lang="en-US" b="1" dirty="0"/>
              <a:t>Bed</a:t>
            </a:r>
            <a:r>
              <a:rPr lang="ar-EG" b="1" dirty="0"/>
              <a:t>)</a:t>
            </a:r>
            <a:endParaRPr lang="en-US" dirty="0"/>
          </a:p>
          <a:p>
            <a:pPr algn="r"/>
            <a:r>
              <a:rPr lang="ar-EG" sz="1600" b="1" dirty="0"/>
              <a:t>يمثل بدن المخرطة الذي تثبت عليه جميع الأجزاء ويصنع الفرش من حديد الزهر أو الفولاذ، ويجب أن يكون مستقر حتى يقاوم الاهتزازات.</a:t>
            </a:r>
            <a:endParaRPr lang="ru-RU" sz="1600" b="1" dirty="0">
              <a:latin typeface="Raleway Medium" panose="020B0603030101060003" pitchFamily="34" charset="-52"/>
              <a:cs typeface="Helvetica Neue W23 for SKY Bd" panose="020B0804020202020204" pitchFamily="34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3D93B36-44F4-42FA-96BD-3B4350545F31}"/>
              </a:ext>
            </a:extLst>
          </p:cNvPr>
          <p:cNvSpPr txBox="1"/>
          <p:nvPr/>
        </p:nvSpPr>
        <p:spPr>
          <a:xfrm>
            <a:off x="734865" y="4398721"/>
            <a:ext cx="1207602" cy="182585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lvl="0" algn="r" rtl="1"/>
            <a:r>
              <a:rPr lang="ar-EG" b="1" dirty="0"/>
              <a:t>الدلائل (</a:t>
            </a:r>
            <a:r>
              <a:rPr lang="en-US" b="1" dirty="0"/>
              <a:t>Ways</a:t>
            </a:r>
            <a:r>
              <a:rPr lang="ar-EG" b="1" dirty="0"/>
              <a:t>)</a:t>
            </a:r>
            <a:endParaRPr lang="en-US" dirty="0"/>
          </a:p>
          <a:p>
            <a:pPr algn="r" rtl="1"/>
            <a:r>
              <a:rPr lang="ar-EG" sz="1600" b="1" dirty="0"/>
              <a:t>تكون مسطحة أو بشكل حرف (</a:t>
            </a:r>
            <a:r>
              <a:rPr lang="en-US" sz="1600" b="1" dirty="0"/>
              <a:t>V</a:t>
            </a:r>
            <a:r>
              <a:rPr lang="ar-EG" sz="1600" b="1" dirty="0"/>
              <a:t>) وتتحرك عليها العربة والغراب المتحرك</a:t>
            </a:r>
            <a:endParaRPr lang="en-US" sz="1600" b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1250" y="6307752"/>
            <a:ext cx="304800" cy="40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2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1"/>
    </mc:Choice>
    <mc:Fallback xmlns="">
      <p:transition spd="slow" advTm="20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4" grpId="0"/>
      <p:bldP spid="26" grpId="0"/>
      <p:bldP spid="2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20</Paragraphs>
  <Slides>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3</cp:revision>
  <dcterms:created xsi:type="dcterms:W3CDTF">2006-08-16T00:00:00Z</dcterms:created>
  <dcterms:modified xsi:type="dcterms:W3CDTF">2020-03-21T15:39:31Z</dcterms:modified>
</cp:coreProperties>
</file>