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0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السادسة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1" name="~PP732.WAV">
            <a:hlinkClick r:id="" action="ppaction://media"/>
          </p:cNvPr>
          <p:cNvPicPr>
            <a:picLocks noRot="1" noChangeAspect="1"/>
          </p:cNvPicPr>
          <p:nvPr>
            <a:wavAudioFile r:embed="rId1" name="~PP73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1447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سيكولوجية الألوان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Psychology of Color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5" name="Picture 14" descr="6.png"/>
          <p:cNvPicPr>
            <a:picLocks noChangeAspect="1"/>
          </p:cNvPicPr>
          <p:nvPr/>
        </p:nvPicPr>
        <p:blipFill>
          <a:blip r:embed="rId5" cstate="print">
            <a:lum bright="-5000" contrast="15000"/>
          </a:blip>
          <a:stretch>
            <a:fillRect/>
          </a:stretch>
        </p:blipFill>
        <p:spPr>
          <a:xfrm>
            <a:off x="381000" y="3352800"/>
            <a:ext cx="8763000" cy="3505198"/>
          </a:xfrm>
          <a:prstGeom prst="rect">
            <a:avLst/>
          </a:prstGeom>
        </p:spPr>
      </p:pic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2533783"/>
            <a:ext cx="7543800" cy="895217"/>
          </a:xfrm>
          <a:prstGeom prst="rect">
            <a:avLst/>
          </a:prstGeom>
        </p:spPr>
      </p:pic>
      <p:pic>
        <p:nvPicPr>
          <p:cNvPr id="8" name="~PP4061.WAV">
            <a:hlinkClick r:id="" action="ppaction://media"/>
          </p:cNvPr>
          <p:cNvPicPr>
            <a:picLocks noRot="1" noChangeAspect="1"/>
          </p:cNvPicPr>
          <p:nvPr>
            <a:wavAudioFile r:embed="rId1" name="~PP4061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905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هرم ماسلو للاحتياجات</a:t>
            </a:r>
          </a:p>
          <a:p>
            <a:pPr algn="ctr" rtl="1"/>
            <a:r>
              <a:rPr lang="en-US" sz="3200" b="1" dirty="0" err="1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Aslow</a:t>
            </a:r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’ Hierarchy of Needs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4" name="Picture 13" descr="Maslow's_hierarchy_of_needs_ar.pn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228600" y="2083216"/>
            <a:ext cx="7057075" cy="4622384"/>
          </a:xfrm>
          <a:prstGeom prst="rect">
            <a:avLst/>
          </a:prstGeom>
        </p:spPr>
      </p:pic>
      <p:pic>
        <p:nvPicPr>
          <p:cNvPr id="8" name="~PP3573.WAV">
            <a:hlinkClick r:id="" action="ppaction://media"/>
          </p:cNvPr>
          <p:cNvPicPr>
            <a:picLocks noRot="1" noChangeAspect="1"/>
          </p:cNvPicPr>
          <p:nvPr>
            <a:wavAudioFile r:embed="rId1" name="~PP357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4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5" name="Picture 14" descr="New Doc 2020-03-13 21.31.00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18164"/>
            <a:ext cx="9144000" cy="31588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6600" y="2046982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هرم ماسلو للاحتياجات</a:t>
            </a:r>
          </a:p>
          <a:p>
            <a:pPr algn="ctr" rtl="1"/>
            <a:r>
              <a:rPr lang="en-US" sz="3200" b="1" dirty="0" err="1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Aslow</a:t>
            </a:r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’ Hierarchy of Needs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8" name="~PP1287.WAV">
            <a:hlinkClick r:id="" action="ppaction://media"/>
          </p:cNvPr>
          <p:cNvPicPr>
            <a:picLocks noRot="1" noChangeAspect="1"/>
          </p:cNvPicPr>
          <p:nvPr>
            <a:wavAudioFile r:embed="rId1" name="~PP1287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904.WAV">
            <a:hlinkClick r:id="" action="ppaction://media"/>
          </p:cNvPr>
          <p:cNvPicPr>
            <a:picLocks noRot="1" noChangeAspect="1"/>
          </p:cNvPicPr>
          <p:nvPr>
            <a:wavAudioFile r:embed="rId1" name="~PP904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54</Words>
  <Application>Microsoft Office PowerPoint</Application>
  <PresentationFormat>On-screen Show (4:3)</PresentationFormat>
  <Paragraphs>21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SAMSUNG</cp:lastModifiedBy>
  <cp:revision>32</cp:revision>
  <dcterms:created xsi:type="dcterms:W3CDTF">2020-03-22T00:53:49Z</dcterms:created>
  <dcterms:modified xsi:type="dcterms:W3CDTF">2020-05-01T20:53:10Z</dcterms:modified>
</cp:coreProperties>
</file>