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6E9063-2D18-47EB-AB4B-49E532B44CC9}" type="datetimeFigureOut">
              <a:rPr lang="ar-EG" smtClean="0"/>
              <a:pPr/>
              <a:t>01/08/1441</a:t>
            </a:fld>
            <a:endParaRPr lang="ar-EG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1D3AA6-2668-423C-BC34-27FBDB54630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81000" y="5278459"/>
            <a:ext cx="8458200" cy="1222375"/>
          </a:xfrm>
        </p:spPr>
        <p:txBody>
          <a:bodyPr/>
          <a:lstStyle/>
          <a:p>
            <a:pPr algn="ctr"/>
            <a:r>
              <a:rPr lang="ar-SA" dirty="0" smtClean="0"/>
              <a:t>إعداد </a:t>
            </a:r>
            <a:br>
              <a:rPr lang="ar-SA" dirty="0" smtClean="0"/>
            </a:br>
            <a:r>
              <a:rPr lang="ar-SA" dirty="0" err="1" smtClean="0"/>
              <a:t>أ</a:t>
            </a:r>
            <a:r>
              <a:rPr lang="ar-SA" dirty="0" smtClean="0"/>
              <a:t>.د/ مصطفي </a:t>
            </a:r>
            <a:r>
              <a:rPr lang="ar-SA" dirty="0" err="1" smtClean="0"/>
              <a:t>الطوخي</a:t>
            </a:r>
            <a:endParaRPr lang="ar-E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ar-SA" sz="3200" b="1" dirty="0" smtClean="0"/>
              <a:t>النظريات الأساسية المستخدمة في دوائر التيار المتردد</a:t>
            </a:r>
          </a:p>
          <a:p>
            <a:pPr algn="ctr"/>
            <a:endParaRPr lang="ar-SA" sz="3200" b="1" dirty="0" smtClean="0"/>
          </a:p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الحلقة المغلقة (طريقة ماكسويل)</a:t>
            </a:r>
            <a:endParaRPr lang="ar-EG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الرابعة </a:t>
            </a:r>
            <a:r>
              <a:rPr lang="ar-SA" sz="4000" b="1" dirty="0" err="1" smtClean="0"/>
              <a:t>و</a:t>
            </a:r>
            <a:r>
              <a:rPr lang="ar-SA" sz="4000" b="1" dirty="0" smtClean="0"/>
              <a:t> الخامسة</a:t>
            </a:r>
            <a:endParaRPr lang="ar-EG" sz="40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25" y="1643050"/>
            <a:ext cx="8465417" cy="46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مسألة للتدريب</a:t>
            </a:r>
            <a:endParaRPr lang="ar-EG" sz="40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438400"/>
            <a:ext cx="8943695" cy="27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214422"/>
            <a:ext cx="4000528" cy="8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000" b="1" dirty="0" smtClean="0"/>
              <a:t>نظرية </a:t>
            </a:r>
            <a:r>
              <a:rPr lang="ar-SA" sz="4000" b="1" dirty="0" smtClean="0"/>
              <a:t>الحلقة المغلقة (نظرية ماكسويل)</a:t>
            </a:r>
            <a:endParaRPr lang="ar-EG" sz="4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428736"/>
            <a:ext cx="8686800" cy="4525963"/>
          </a:xfrm>
        </p:spPr>
        <p:txBody>
          <a:bodyPr/>
          <a:lstStyle/>
          <a:p>
            <a:r>
              <a:rPr lang="ar-SA" dirty="0" smtClean="0"/>
              <a:t>يتم ذلك بأخذ كل حلقة مغلقة علي حدة </a:t>
            </a:r>
            <a:r>
              <a:rPr lang="ar-SA" dirty="0" err="1" smtClean="0"/>
              <a:t>و</a:t>
            </a:r>
            <a:r>
              <a:rPr lang="ar-SA" dirty="0" smtClean="0"/>
              <a:t> تطبيق قانون </a:t>
            </a:r>
            <a:r>
              <a:rPr lang="ar-SA" dirty="0" err="1" smtClean="0"/>
              <a:t>كيرشوف</a:t>
            </a:r>
            <a:r>
              <a:rPr lang="ar-SA" dirty="0" smtClean="0"/>
              <a:t> للجهد عليها </a:t>
            </a:r>
            <a:r>
              <a:rPr lang="ar-SA" dirty="0" err="1" smtClean="0"/>
              <a:t>و</a:t>
            </a:r>
            <a:r>
              <a:rPr lang="ar-SA" dirty="0" smtClean="0"/>
              <a:t> يفرض بأن تيار الحلقة الأولي </a:t>
            </a:r>
            <a:r>
              <a:rPr lang="ar-SA" dirty="0" err="1" smtClean="0"/>
              <a:t>بـ</a:t>
            </a:r>
            <a:r>
              <a:rPr lang="ar-SA" dirty="0" smtClean="0"/>
              <a:t> </a:t>
            </a:r>
            <a:r>
              <a:rPr lang="en-US" dirty="0" smtClean="0"/>
              <a:t>I1</a:t>
            </a:r>
            <a:r>
              <a:rPr lang="ar-SA" dirty="0" smtClean="0"/>
              <a:t> و الحلقة الثانية </a:t>
            </a:r>
            <a:r>
              <a:rPr lang="en-US" dirty="0" smtClean="0"/>
              <a:t>I2 </a:t>
            </a:r>
            <a:r>
              <a:rPr lang="ar-SA" dirty="0" smtClean="0"/>
              <a:t> و هكذا</a:t>
            </a:r>
          </a:p>
          <a:p>
            <a:endParaRPr lang="ar-SA" dirty="0" smtClean="0"/>
          </a:p>
          <a:p>
            <a:r>
              <a:rPr lang="ar-SA" dirty="0" smtClean="0"/>
              <a:t>ثم بعد حل المعادلات يتم حساب التيارات داخل </a:t>
            </a:r>
            <a:r>
              <a:rPr lang="ar-SA" dirty="0" err="1" smtClean="0"/>
              <a:t>الافرع</a:t>
            </a:r>
            <a:r>
              <a:rPr lang="ar-SA" dirty="0" smtClean="0"/>
              <a:t> للدائرة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5794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مثال </a:t>
            </a:r>
            <a:r>
              <a:rPr lang="ar-SA" sz="4000" b="1" dirty="0" smtClean="0"/>
              <a:t>محلول (صفحة 94)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57364"/>
            <a:ext cx="8869301" cy="3952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الحل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8858280" cy="3681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1714489"/>
            <a:ext cx="8786842" cy="3351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الثانية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29" y="1857365"/>
            <a:ext cx="8683913" cy="213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436799" cy="5019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382" y="2024063"/>
            <a:ext cx="9163414" cy="419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/>
              <a:t>الخطوة الثالثة</a:t>
            </a:r>
            <a:endParaRPr lang="ar-EG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71724"/>
            <a:ext cx="8513073" cy="3128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82</Words>
  <Application>Microsoft Office PowerPoint</Application>
  <PresentationFormat>عرض على الشاشة (3:4)‏</PresentationFormat>
  <Paragraphs>17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رحلة</vt:lpstr>
      <vt:lpstr>إعداد  أ.د/ مصطفي الطوخي</vt:lpstr>
      <vt:lpstr>نظرية الحلقة المغلقة (نظرية ماكسويل)</vt:lpstr>
      <vt:lpstr>مثال محلول (صفحة 94)</vt:lpstr>
      <vt:lpstr>الحل</vt:lpstr>
      <vt:lpstr>الخطوة الثانية</vt:lpstr>
      <vt:lpstr>الخطوة الثانية</vt:lpstr>
      <vt:lpstr>الخطوة الثالثة</vt:lpstr>
      <vt:lpstr>الخطوة الثالثة</vt:lpstr>
      <vt:lpstr>الخطوة الثالثة</vt:lpstr>
      <vt:lpstr>الخطوة الرابعة و الخامسة</vt:lpstr>
      <vt:lpstr>مسألة للتدريب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إعداد  أ.د/ مصطفي الطوخي</dc:title>
  <dc:creator>mostafa</dc:creator>
  <cp:lastModifiedBy>mostafa</cp:lastModifiedBy>
  <cp:revision>6</cp:revision>
  <dcterms:created xsi:type="dcterms:W3CDTF">2020-03-17T08:07:15Z</dcterms:created>
  <dcterms:modified xsi:type="dcterms:W3CDTF">2020-03-25T15:19:33Z</dcterms:modified>
</cp:coreProperties>
</file>