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1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EG" sz="6700" b="1" dirty="0" smtClean="0">
                <a:solidFill>
                  <a:srgbClr val="FF0000"/>
                </a:solidFill>
              </a:rPr>
              <a:t>الإضاءة </a:t>
            </a:r>
            <a:r>
              <a:rPr lang="ar-EG" sz="5400" b="1" dirty="0" smtClean="0">
                <a:solidFill>
                  <a:srgbClr val="FF0000"/>
                </a:solidFill>
              </a:rPr>
              <a:t/>
            </a:r>
            <a:br>
              <a:rPr lang="ar-EG" sz="5400" b="1" dirty="0" smtClean="0">
                <a:solidFill>
                  <a:srgbClr val="FF0000"/>
                </a:solidFill>
              </a:rPr>
            </a:br>
            <a:r>
              <a:rPr lang="ar-EG" b="1" dirty="0" smtClean="0">
                <a:solidFill>
                  <a:srgbClr val="FF0000"/>
                </a:solidFill>
              </a:rPr>
              <a:t>المحاضرة </a:t>
            </a:r>
            <a:r>
              <a:rPr lang="ar-EG" b="1" dirty="0" smtClean="0">
                <a:solidFill>
                  <a:srgbClr val="FF0000"/>
                </a:solidFill>
              </a:rPr>
              <a:t>4 </a:t>
            </a:r>
            <a:r>
              <a:rPr lang="ar-EG" b="1" dirty="0" smtClean="0">
                <a:solidFill>
                  <a:srgbClr val="FF0000"/>
                </a:solidFill>
              </a:rPr>
              <a:t>الأثنين </a:t>
            </a:r>
            <a:r>
              <a:rPr lang="ar-EG" b="1" dirty="0" smtClean="0">
                <a:solidFill>
                  <a:srgbClr val="FF0000"/>
                </a:solidFill>
              </a:rPr>
              <a:t>6/ 4 </a:t>
            </a:r>
            <a:r>
              <a:rPr lang="ar-EG" b="1" dirty="0" smtClean="0">
                <a:solidFill>
                  <a:srgbClr val="FF0000"/>
                </a:solidFill>
              </a:rPr>
              <a:t>/2020 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>
            <a:noAutofit/>
          </a:bodyPr>
          <a:lstStyle/>
          <a:p>
            <a:r>
              <a:rPr lang="ar-EG" sz="4000" b="1" dirty="0" smtClean="0">
                <a:solidFill>
                  <a:schemeClr val="bg1"/>
                </a:solidFill>
              </a:rPr>
              <a:t>الفرقة الثالثة   </a:t>
            </a:r>
          </a:p>
          <a:p>
            <a:r>
              <a:rPr lang="ar-EG" sz="4000" b="1" dirty="0" smtClean="0">
                <a:solidFill>
                  <a:schemeClr val="bg1"/>
                </a:solidFill>
              </a:rPr>
              <a:t>قسم المنتجات المعدنية والحلي </a:t>
            </a:r>
          </a:p>
          <a:p>
            <a:r>
              <a:rPr lang="ar-EG" sz="4000" b="1" dirty="0" smtClean="0">
                <a:solidFill>
                  <a:schemeClr val="bg1"/>
                </a:solidFill>
              </a:rPr>
              <a:t>أ.د/ رجب عبد الرحمن عميش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194" y="304800"/>
            <a:ext cx="121380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33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EG" b="1" dirty="0" smtClean="0"/>
              <a:t>بعض من الأفكار والبدائل التصميمية للوصول الى أفضل الحلول ( من أعمال الطلاب )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540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MSUNG\Desktop\اضاءة 2020\WhatsApp Image 2020-03-31 at 12.39.40 AM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828800"/>
            <a:ext cx="339447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AMSUNG\Desktop\اضاءة 2020\WhatsApp Image 2020-04-07 at 4.48.58 P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81200"/>
            <a:ext cx="3351068" cy="446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00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AMSUNG\Desktop\اضاءة 2020\WhatsApp Image 2020-03-30 at 8.09.02 PM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8" r="26691" b="24335"/>
          <a:stretch/>
        </p:blipFill>
        <p:spPr bwMode="auto">
          <a:xfrm>
            <a:off x="1722317" y="1056409"/>
            <a:ext cx="2849683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SAMSUNG\Desktop\اضاءة 2020\ندي\WhatsApp Image 2020-03-30 at 6.47.27 PM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18" t="15353" r="32387" b="23232"/>
          <a:stretch/>
        </p:blipFill>
        <p:spPr bwMode="auto">
          <a:xfrm rot="5400000">
            <a:off x="4650050" y="2001864"/>
            <a:ext cx="4506190" cy="359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699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AMSUNG\Desktop\اضاءة 2020\مريم اسامه\WhatsApp Image 2020-04-07 at 8.43.21 P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066800"/>
            <a:ext cx="4029075" cy="556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SAMSUNG\Desktop\اضاءة 2020\ندي\WhatsApp Image 2020-03-31 at 5.39.24 PM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9800"/>
            <a:ext cx="3464123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325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AMSUNG\Desktop\اضاءة 2020\ندي\IMG-20200323-WA00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091" y="1752600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SAMSUNG\Desktop\اضاءة 2020\WhatsApp Image 2020-03-26 at 8.23.11 PM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1143000" y="1524000"/>
            <a:ext cx="3151163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695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92927"/>
            <a:ext cx="8229600" cy="1143000"/>
          </a:xfrm>
        </p:spPr>
        <p:txBody>
          <a:bodyPr>
            <a:noAutofit/>
          </a:bodyPr>
          <a:lstStyle/>
          <a:p>
            <a:r>
              <a:rPr lang="ar-EG" sz="7200" b="1" dirty="0" smtClean="0">
                <a:solidFill>
                  <a:srgbClr val="FF0000"/>
                </a:solidFill>
              </a:rPr>
              <a:t>المطلوب 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1828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EG" sz="4000" dirty="0" smtClean="0"/>
              <a:t>إظهار الفكرة المختارة بالرسومات التوضيحية </a:t>
            </a:r>
            <a:endParaRPr lang="ar-EG" sz="4000" dirty="0" smtClean="0"/>
          </a:p>
        </p:txBody>
      </p:sp>
    </p:spTree>
    <p:extLst>
      <p:ext uri="{BB962C8B-B14F-4D97-AF65-F5344CB8AC3E}">
        <p14:creationId xmlns:p14="http://schemas.microsoft.com/office/powerpoint/2010/main" val="1815402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33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الإضاءة  المحاضرة 4 الأثنين 6/ 4 /2020 </vt:lpstr>
      <vt:lpstr>بعض من الأفكار والبدائل التصميمية للوصول الى أفضل الحلول ( من أعمال الطلاب ) </vt:lpstr>
      <vt:lpstr>PowerPoint Presentation</vt:lpstr>
      <vt:lpstr>PowerPoint Presentation</vt:lpstr>
      <vt:lpstr>PowerPoint Presentation</vt:lpstr>
      <vt:lpstr>PowerPoint Presentation</vt:lpstr>
      <vt:lpstr>المطلوب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SAMSUNG</cp:lastModifiedBy>
  <cp:revision>13</cp:revision>
  <dcterms:created xsi:type="dcterms:W3CDTF">2006-08-16T00:00:00Z</dcterms:created>
  <dcterms:modified xsi:type="dcterms:W3CDTF">2020-04-07T21:27:01Z</dcterms:modified>
</cp:coreProperties>
</file>