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EG" sz="6700" b="1" dirty="0" smtClean="0">
                <a:solidFill>
                  <a:srgbClr val="FF0000"/>
                </a:solidFill>
              </a:rPr>
              <a:t>الإضاءة </a:t>
            </a:r>
            <a:r>
              <a:rPr lang="ar-EG" sz="5400" b="1" dirty="0" smtClean="0">
                <a:solidFill>
                  <a:srgbClr val="FF0000"/>
                </a:solidFill>
              </a:rPr>
              <a:t/>
            </a:r>
            <a:br>
              <a:rPr lang="ar-EG" sz="5400" b="1" dirty="0" smtClean="0">
                <a:solidFill>
                  <a:srgbClr val="FF0000"/>
                </a:solidFill>
              </a:rPr>
            </a:br>
            <a:r>
              <a:rPr lang="ar-EG" b="1" dirty="0" smtClean="0">
                <a:solidFill>
                  <a:srgbClr val="FF0000"/>
                </a:solidFill>
              </a:rPr>
              <a:t>المحاضرة </a:t>
            </a:r>
            <a:r>
              <a:rPr lang="ar-EG" b="1" dirty="0" smtClean="0">
                <a:solidFill>
                  <a:srgbClr val="FF0000"/>
                </a:solidFill>
              </a:rPr>
              <a:t>3 </a:t>
            </a:r>
            <a:r>
              <a:rPr lang="ar-EG" b="1" dirty="0" smtClean="0">
                <a:solidFill>
                  <a:srgbClr val="FF0000"/>
                </a:solidFill>
              </a:rPr>
              <a:t>الأثنين </a:t>
            </a:r>
            <a:r>
              <a:rPr lang="ar-EG" b="1" dirty="0" smtClean="0">
                <a:solidFill>
                  <a:srgbClr val="FF0000"/>
                </a:solidFill>
              </a:rPr>
              <a:t>30/ </a:t>
            </a:r>
            <a:r>
              <a:rPr lang="ar-EG" b="1" dirty="0" smtClean="0">
                <a:solidFill>
                  <a:srgbClr val="FF0000"/>
                </a:solidFill>
              </a:rPr>
              <a:t>3 /2020 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>
            <a:noAutofit/>
          </a:bodyPr>
          <a:lstStyle/>
          <a:p>
            <a:r>
              <a:rPr lang="ar-EG" sz="4000" b="1" dirty="0" smtClean="0">
                <a:solidFill>
                  <a:schemeClr val="bg1"/>
                </a:solidFill>
              </a:rPr>
              <a:t>الفرقة الثالثة   </a:t>
            </a:r>
          </a:p>
          <a:p>
            <a:r>
              <a:rPr lang="ar-EG" sz="4000" b="1" dirty="0" smtClean="0">
                <a:solidFill>
                  <a:schemeClr val="bg1"/>
                </a:solidFill>
              </a:rPr>
              <a:t>قسم المنتجات المعدنية والحلي </a:t>
            </a:r>
          </a:p>
          <a:p>
            <a:r>
              <a:rPr lang="ar-EG" sz="4000" b="1" dirty="0" smtClean="0">
                <a:solidFill>
                  <a:schemeClr val="bg1"/>
                </a:solidFill>
              </a:rPr>
              <a:t>أ.د/ رجب عبد الرحمن عميش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94" y="304800"/>
            <a:ext cx="121380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3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EG" b="1" dirty="0" smtClean="0"/>
              <a:t>الأفكار الأولية لوضع حلول وبدائل للمشكلة التصميمية المختارة (بعض من أفكار الطلاب )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SAMSUNG\Desktop\اضاءة 2020\WhatsApp Image 2020-03-25 at 8.39.04 P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3429584" cy="420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AMSUNG\Desktop\اضاءة 2020\WhatsApp Image 2020-03-31 at 12.36.18 A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828800"/>
            <a:ext cx="35433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896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AMSUNG\Desktop\اضاءة 2020\WhatsApp Image 2020-03-31 at 12.36.53 AM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153"/>
          <a:stretch/>
        </p:blipFill>
        <p:spPr bwMode="auto">
          <a:xfrm>
            <a:off x="4793673" y="2133599"/>
            <a:ext cx="3943350" cy="388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SAMSUNG\Desktop\اضاءة 2020\WhatsApp Image 2020-03-24 at 7.02.15 PM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04825" y="2619375"/>
            <a:ext cx="38862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51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AMSUNG\Desktop\اضاءة 2020\WhatsApp Image 2020-04-04 at 5.06.58 PM (1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AMSUNG\Desktop\اضاءة 2020\WhatsApp Image 2020-03-31 at 10.52.11 P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47800"/>
            <a:ext cx="2971800" cy="5278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177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92927"/>
            <a:ext cx="8229600" cy="1143000"/>
          </a:xfrm>
        </p:spPr>
        <p:txBody>
          <a:bodyPr>
            <a:noAutofit/>
          </a:bodyPr>
          <a:lstStyle/>
          <a:p>
            <a:r>
              <a:rPr lang="ar-EG" sz="7200" b="1" dirty="0" smtClean="0">
                <a:solidFill>
                  <a:srgbClr val="FF0000"/>
                </a:solidFill>
              </a:rPr>
              <a:t>المطلوب 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1828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EG" sz="4000" smtClean="0"/>
              <a:t>وضع بدائل للفكرة للوصول الي أفضل الحلول </a:t>
            </a:r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35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الإضاءة  المحاضرة 3 الأثنين 30/ 3 /2020 </vt:lpstr>
      <vt:lpstr>الأفكار الأولية لوضع حلول وبدائل للمشكلة التصميمية المختارة (بعض من أفكار الطلاب ) </vt:lpstr>
      <vt:lpstr>PowerPoint Presentation</vt:lpstr>
      <vt:lpstr>PowerPoint Presentation</vt:lpstr>
      <vt:lpstr>PowerPoint Presentation</vt:lpstr>
      <vt:lpstr>المطلوب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SAMSUNG</cp:lastModifiedBy>
  <cp:revision>11</cp:revision>
  <dcterms:created xsi:type="dcterms:W3CDTF">2006-08-16T00:00:00Z</dcterms:created>
  <dcterms:modified xsi:type="dcterms:W3CDTF">2020-04-07T21:10:28Z</dcterms:modified>
</cp:coreProperties>
</file>