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2" r:id="rId7"/>
    <p:sldId id="261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 fontScale="90000"/>
          </a:bodyPr>
          <a:lstStyle/>
          <a:p>
            <a:pPr rtl="1"/>
            <a:r>
              <a:rPr lang="ar-EG" sz="6700" b="1" dirty="0" smtClean="0">
                <a:solidFill>
                  <a:srgbClr val="FF0000"/>
                </a:solidFill>
              </a:rPr>
              <a:t>الإضاءة </a:t>
            </a:r>
            <a:r>
              <a:rPr lang="ar-EG" sz="5400" b="1" dirty="0" smtClean="0">
                <a:solidFill>
                  <a:srgbClr val="FF0000"/>
                </a:solidFill>
              </a:rPr>
              <a:t/>
            </a:r>
            <a:br>
              <a:rPr lang="ar-EG" sz="5400" b="1" dirty="0" smtClean="0">
                <a:solidFill>
                  <a:srgbClr val="FF0000"/>
                </a:solidFill>
              </a:rPr>
            </a:br>
            <a:r>
              <a:rPr lang="ar-EG" b="1" dirty="0" smtClean="0">
                <a:solidFill>
                  <a:srgbClr val="FF0000"/>
                </a:solidFill>
              </a:rPr>
              <a:t>المحاضرة </a:t>
            </a:r>
            <a:r>
              <a:rPr lang="ar-EG" b="1" dirty="0" smtClean="0">
                <a:solidFill>
                  <a:srgbClr val="FF0000"/>
                </a:solidFill>
              </a:rPr>
              <a:t>2 </a:t>
            </a:r>
            <a:r>
              <a:rPr lang="ar-EG" b="1" smtClean="0">
                <a:solidFill>
                  <a:srgbClr val="FF0000"/>
                </a:solidFill>
              </a:rPr>
              <a:t>الأثنين </a:t>
            </a:r>
            <a:r>
              <a:rPr lang="ar-EG" b="1" smtClean="0">
                <a:solidFill>
                  <a:srgbClr val="FF0000"/>
                </a:solidFill>
              </a:rPr>
              <a:t>23 </a:t>
            </a:r>
            <a:r>
              <a:rPr lang="ar-EG" b="1" dirty="0" smtClean="0">
                <a:solidFill>
                  <a:srgbClr val="FF0000"/>
                </a:solidFill>
              </a:rPr>
              <a:t>/ 3 /2020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الفرقة الثالثة  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قسم المنتجات المعدنية والحلي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رجب عبد الرحمن عميش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EG" b="1" dirty="0" smtClean="0"/>
              <a:t>تحديدالمشكلة  جمع المعلومات</a:t>
            </a:r>
            <a:br>
              <a:rPr lang="ar-EG" b="1" dirty="0" smtClean="0"/>
            </a:br>
            <a:r>
              <a:rPr lang="ar-EG" b="1" dirty="0" smtClean="0"/>
              <a:t>( أمثلة من جمع معلومات الطلاب ) </a:t>
            </a:r>
            <a:r>
              <a:rPr lang="ar-EG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50" y="3429000"/>
            <a:ext cx="3725008" cy="309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114800" cy="308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057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4400" b="1" dirty="0" smtClean="0"/>
              <a:t>وحدات إضاءة في الرواق او الممر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53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b="1" dirty="0" smtClean="0">
                <a:solidFill>
                  <a:schemeClr val="bg1"/>
                </a:solidFill>
              </a:rPr>
              <a:t>بعض الوحدات المكتبية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9364"/>
            <a:ext cx="307899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01781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6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b="1" dirty="0" smtClean="0">
                <a:solidFill>
                  <a:schemeClr val="bg1"/>
                </a:solidFill>
              </a:rPr>
              <a:t>وحدات إضاءة معلقة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AMSUNG\Desktop\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75643"/>
            <a:ext cx="3840163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UNG\Desktop\اضاءة 2020\WhatsApp Image 2020-04-05 at 9.36.51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2812976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5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 look at our niche site for way more involving this eye-popping photo #ledlight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39636"/>
            <a:ext cx="7086600" cy="4554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28800" y="228600"/>
            <a:ext cx="628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4000" b="1" dirty="0" smtClean="0">
                <a:solidFill>
                  <a:schemeClr val="bg1"/>
                </a:solidFill>
              </a:rPr>
              <a:t>تحديد الاماكن ورفع المقاسات وعمل </a:t>
            </a:r>
            <a:r>
              <a:rPr lang="en-US" sz="4000" b="1" dirty="0" smtClean="0">
                <a:solidFill>
                  <a:schemeClr val="bg1"/>
                </a:solidFill>
              </a:rPr>
              <a:t>plan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3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اضاءة 2020\WhatsApp Image 2020-03-29 at 3.52.56 PM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7280" y="985987"/>
            <a:ext cx="4389239" cy="62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5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92927"/>
            <a:ext cx="8229600" cy="1143000"/>
          </a:xfrm>
        </p:spPr>
        <p:txBody>
          <a:bodyPr>
            <a:noAutofit/>
          </a:bodyPr>
          <a:lstStyle/>
          <a:p>
            <a:r>
              <a:rPr lang="ar-EG" sz="7200" b="1" dirty="0" smtClean="0">
                <a:solidFill>
                  <a:srgbClr val="FF0000"/>
                </a:solidFill>
              </a:rPr>
              <a:t>المطلوب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828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EG" sz="4000" dirty="0" smtClean="0"/>
              <a:t>وضع أفكار وبدائل لحل المشكلة التصميمية المختارة </a:t>
            </a:r>
            <a:endParaRPr lang="ar-EG" sz="4000" dirty="0" smtClean="0"/>
          </a:p>
        </p:txBody>
      </p:sp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42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الإضاءة  المحاضرة 2 الأثنين 23 / 3 /2020 </vt:lpstr>
      <vt:lpstr>تحديدالمشكلة  جمع المعلومات ( أمثلة من جمع معلومات الطلاب )  </vt:lpstr>
      <vt:lpstr>PowerPoint Presentation</vt:lpstr>
      <vt:lpstr>بعض الوحدات المكتبية </vt:lpstr>
      <vt:lpstr>وحدات إضاءة معلقة </vt:lpstr>
      <vt:lpstr>PowerPoint Presentation</vt:lpstr>
      <vt:lpstr>PowerPoint Presentation</vt:lpstr>
      <vt:lpstr>المطلوب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11</cp:revision>
  <dcterms:created xsi:type="dcterms:W3CDTF">2006-08-16T00:00:00Z</dcterms:created>
  <dcterms:modified xsi:type="dcterms:W3CDTF">2020-04-07T21:00:59Z</dcterms:modified>
</cp:coreProperties>
</file>