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EG" sz="6700" b="1" dirty="0" smtClean="0">
                <a:solidFill>
                  <a:srgbClr val="FF0000"/>
                </a:solidFill>
              </a:rPr>
              <a:t>الإضاءة </a:t>
            </a:r>
            <a:r>
              <a:rPr lang="ar-EG" sz="5400" b="1" dirty="0" smtClean="0">
                <a:solidFill>
                  <a:srgbClr val="FF0000"/>
                </a:solidFill>
              </a:rPr>
              <a:t/>
            </a:r>
            <a:br>
              <a:rPr lang="ar-EG" sz="5400" b="1" dirty="0" smtClean="0">
                <a:solidFill>
                  <a:srgbClr val="FF0000"/>
                </a:solidFill>
              </a:rPr>
            </a:br>
            <a:r>
              <a:rPr lang="ar-EG" b="1" dirty="0" smtClean="0">
                <a:solidFill>
                  <a:srgbClr val="FF0000"/>
                </a:solidFill>
              </a:rPr>
              <a:t>المحاضرة </a:t>
            </a:r>
            <a:r>
              <a:rPr lang="ar-EG" b="1" dirty="0" smtClean="0">
                <a:solidFill>
                  <a:srgbClr val="FF0000"/>
                </a:solidFill>
              </a:rPr>
              <a:t>1 الأثنين 16 / 3 /2020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الفرقة </a:t>
            </a:r>
            <a:r>
              <a:rPr lang="ar-EG" sz="4000" b="1" dirty="0" smtClean="0">
                <a:solidFill>
                  <a:schemeClr val="bg1"/>
                </a:solidFill>
              </a:rPr>
              <a:t>الثالثة   </a:t>
            </a:r>
            <a:endParaRPr lang="ar-EG" sz="4000" b="1" dirty="0" smtClean="0">
              <a:solidFill>
                <a:schemeClr val="bg1"/>
              </a:solidFill>
            </a:endParaRPr>
          </a:p>
          <a:p>
            <a:r>
              <a:rPr lang="ar-EG" sz="4000" b="1" dirty="0" smtClean="0">
                <a:solidFill>
                  <a:schemeClr val="bg1"/>
                </a:solidFill>
              </a:rPr>
              <a:t>قسم المنتجات المعدنية والحلي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أ.د/ رجب عبد الرحمن عميش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ar-EG" b="1" dirty="0" smtClean="0"/>
              <a:t>أولا : اختيار المشروع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1828800"/>
          </a:xfrm>
        </p:spPr>
        <p:txBody>
          <a:bodyPr>
            <a:normAutofit/>
          </a:bodyPr>
          <a:lstStyle/>
          <a:p>
            <a:pPr algn="r" rtl="1"/>
            <a:r>
              <a:rPr lang="ar-EG" dirty="0" smtClean="0"/>
              <a:t>تم عرض المشكلة ومناقشتها مع الطلاب</a:t>
            </a:r>
          </a:p>
          <a:p>
            <a:pPr algn="r" rtl="1"/>
            <a:r>
              <a:rPr lang="ar-EG" dirty="0" smtClean="0"/>
              <a:t>تم عرض ومناقشة ما توصلت اليه الدراسات السابقة مع توضيح منتجات مماثلة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92927"/>
            <a:ext cx="8229600" cy="1143000"/>
          </a:xfrm>
        </p:spPr>
        <p:txBody>
          <a:bodyPr>
            <a:noAutofit/>
          </a:bodyPr>
          <a:lstStyle/>
          <a:p>
            <a:r>
              <a:rPr lang="ar-EG" sz="7200" b="1" dirty="0" smtClean="0">
                <a:solidFill>
                  <a:srgbClr val="FF0000"/>
                </a:solidFill>
              </a:rPr>
              <a:t>المطلوب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828800"/>
          </a:xfrm>
        </p:spPr>
        <p:txBody>
          <a:bodyPr>
            <a:noAutofit/>
          </a:bodyPr>
          <a:lstStyle/>
          <a:p>
            <a:pPr algn="r" rtl="1"/>
            <a:r>
              <a:rPr lang="ar-EG" sz="4000" dirty="0" smtClean="0"/>
              <a:t>جمع المعلومات والدراسات وتحديد المشكلة </a:t>
            </a:r>
          </a:p>
          <a:p>
            <a:pPr algn="r" rtl="1"/>
            <a:r>
              <a:rPr lang="ar-EG" sz="4000" dirty="0"/>
              <a:t>يتم اختيار مكان محدد للإضاءة الداخلية ورفع المقاسات </a:t>
            </a:r>
          </a:p>
          <a:p>
            <a:pPr marL="0" indent="0" algn="r" rtl="1">
              <a:buNone/>
            </a:pP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الإضاءة  المحاضرة 1 الأثنين 16 / 3 /2020 </vt:lpstr>
      <vt:lpstr>أولا : اختيار المشروع </vt:lpstr>
      <vt:lpstr>المطلوب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7</cp:revision>
  <dcterms:created xsi:type="dcterms:W3CDTF">2006-08-16T00:00:00Z</dcterms:created>
  <dcterms:modified xsi:type="dcterms:W3CDTF">2020-04-07T20:31:58Z</dcterms:modified>
</cp:coreProperties>
</file>