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389D07-4DEA-4CFB-AC23-E553D93543F4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870489-2EDD-49B0-8094-AB8771D85EC0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0489-2EDD-49B0-8094-AB8771D85EC0}" type="slidenum">
              <a:rPr lang="ar-EG" smtClean="0"/>
              <a:t>2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0489-2EDD-49B0-8094-AB8771D85EC0}" type="slidenum">
              <a:rPr lang="ar-EG" smtClean="0"/>
              <a:t>3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0489-2EDD-49B0-8094-AB8771D85EC0}" type="slidenum">
              <a:rPr lang="ar-EG" smtClean="0"/>
              <a:t>4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0489-2EDD-49B0-8094-AB8771D85EC0}" type="slidenum">
              <a:rPr lang="ar-EG" smtClean="0"/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0489-2EDD-49B0-8094-AB8771D85EC0}" type="slidenum">
              <a:rPr lang="ar-EG" smtClean="0"/>
              <a:t>6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نظرية المسارات المغلقة</a:t>
            </a:r>
            <a:endParaRPr lang="ar-SA" sz="3200" b="1" dirty="0" smtClean="0"/>
          </a:p>
          <a:p>
            <a:pPr algn="ctr"/>
            <a:endParaRPr lang="ar-SA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المسارات المغلقة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71678"/>
            <a:ext cx="8858312" cy="361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المسارات المغلقة</a:t>
            </a:r>
            <a:endParaRPr lang="ar-EG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847017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المسارات المغلقة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9144000" cy="146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2928934"/>
            <a:ext cx="8922209" cy="26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المسارات المغلقة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8790254" cy="28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المسارات المغلقة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1142984"/>
            <a:ext cx="9138870" cy="465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642910" y="5929330"/>
            <a:ext cx="807249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باستخدام الآلة الحاسبة لحل ثلاث معادلات في ثلاث </a:t>
            </a:r>
            <a:r>
              <a:rPr lang="ar-SA" sz="2400" dirty="0" err="1" smtClean="0"/>
              <a:t>مجاهيل</a:t>
            </a:r>
            <a:r>
              <a:rPr lang="ar-SA" sz="2400" dirty="0" smtClean="0"/>
              <a:t> يمكن إيجاد قيمة التيارات</a:t>
            </a:r>
            <a:endParaRPr lang="ar-EG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37</Words>
  <Application>Microsoft Office PowerPoint</Application>
  <PresentationFormat>عرض على الشاشة (3:4)‏</PresentationFormat>
  <Paragraphs>13</Paragraphs>
  <Slides>6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إعداد  أ.د/ مصطفي الطوخي</vt:lpstr>
      <vt:lpstr>نظرية المسارات المغلقة</vt:lpstr>
      <vt:lpstr>نظرية المسارات المغلقة</vt:lpstr>
      <vt:lpstr>نظرية المسارات المغلقة</vt:lpstr>
      <vt:lpstr>نظرية المسارات المغلقة</vt:lpstr>
      <vt:lpstr>نظرية المسارات المغلقة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10</cp:revision>
  <dcterms:created xsi:type="dcterms:W3CDTF">2020-03-17T08:07:15Z</dcterms:created>
  <dcterms:modified xsi:type="dcterms:W3CDTF">2020-04-14T09:24:53Z</dcterms:modified>
</cp:coreProperties>
</file>