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0389D07-4DEA-4CFB-AC23-E553D93543F4}" type="datetimeFigureOut">
              <a:rPr lang="ar-EG" smtClean="0"/>
              <a:t>21/08/1441</a:t>
            </a:fld>
            <a:endParaRPr lang="ar-EG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870489-2EDD-49B0-8094-AB8771D85EC0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70489-2EDD-49B0-8094-AB8771D85EC0}" type="slidenum">
              <a:rPr lang="ar-EG" smtClean="0"/>
              <a:t>2</a:t>
            </a:fld>
            <a:endParaRPr lang="ar-E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70489-2EDD-49B0-8094-AB8771D85EC0}" type="slidenum">
              <a:rPr lang="ar-EG" smtClean="0"/>
              <a:t>3</a:t>
            </a:fld>
            <a:endParaRPr lang="ar-E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70489-2EDD-49B0-8094-AB8771D85EC0}" type="slidenum">
              <a:rPr lang="ar-EG" smtClean="0"/>
              <a:t>4</a:t>
            </a:fld>
            <a:endParaRPr lang="ar-E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70489-2EDD-49B0-8094-AB8771D85EC0}" type="slidenum">
              <a:rPr lang="ar-EG" smtClean="0"/>
              <a:t>5</a:t>
            </a:fld>
            <a:endParaRPr lang="ar-E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70489-2EDD-49B0-8094-AB8771D85EC0}" type="slidenum">
              <a:rPr lang="ar-EG" smtClean="0"/>
              <a:t>6</a:t>
            </a:fld>
            <a:endParaRPr lang="ar-E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/>
              <a:t>نظرية المسارات المغلقة</a:t>
            </a:r>
            <a:endParaRPr lang="ar-SA" sz="3200" b="1" dirty="0" smtClean="0"/>
          </a:p>
          <a:p>
            <a:pPr algn="ctr"/>
            <a:endParaRPr lang="ar-SA" sz="32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المسارات المغلقة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071678"/>
            <a:ext cx="8858312" cy="361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المسارات المغلقة</a:t>
            </a:r>
            <a:endParaRPr lang="ar-EG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8470173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المسارات المغلقة</a:t>
            </a:r>
            <a:endParaRPr lang="ar-EG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9144000" cy="146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06" y="2928934"/>
            <a:ext cx="8922209" cy="26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المسارات المغلقة</a:t>
            </a:r>
            <a:endParaRPr lang="ar-EG" sz="4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785926"/>
            <a:ext cx="8790254" cy="28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3334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المسارات المغلقة</a:t>
            </a:r>
            <a:endParaRPr lang="ar-EG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1142984"/>
            <a:ext cx="9138870" cy="465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642910" y="5929330"/>
            <a:ext cx="807249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باستخدام الآلة الحاسبة لحل ثلاث معادلات في ثلاث </a:t>
            </a:r>
            <a:r>
              <a:rPr lang="ar-SA" sz="2400" dirty="0" err="1" smtClean="0"/>
              <a:t>مجاهيل</a:t>
            </a:r>
            <a:r>
              <a:rPr lang="ar-SA" sz="2400" dirty="0" smtClean="0"/>
              <a:t> يمكن إيجاد قيمة التيارات</a:t>
            </a:r>
            <a:endParaRPr lang="ar-EG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</TotalTime>
  <Words>37</Words>
  <Application>Microsoft Office PowerPoint</Application>
  <PresentationFormat>عرض على الشاشة (3:4)‏</PresentationFormat>
  <Paragraphs>13</Paragraphs>
  <Slides>6</Slides>
  <Notes>5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رحلة</vt:lpstr>
      <vt:lpstr>إعداد  أ.د/ مصطفي الطوخي</vt:lpstr>
      <vt:lpstr>نظرية المسارات المغلقة</vt:lpstr>
      <vt:lpstr>نظرية المسارات المغلقة</vt:lpstr>
      <vt:lpstr>نظرية المسارات المغلقة</vt:lpstr>
      <vt:lpstr>نظرية المسارات المغلقة</vt:lpstr>
      <vt:lpstr>نظرية المسارات المغلقة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10</cp:revision>
  <dcterms:created xsi:type="dcterms:W3CDTF">2020-03-17T08:07:15Z</dcterms:created>
  <dcterms:modified xsi:type="dcterms:W3CDTF">2020-04-14T09:24:53Z</dcterms:modified>
</cp:coreProperties>
</file>