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تحويل دلتا </a:t>
            </a:r>
            <a:r>
              <a:rPr lang="ar-SA" sz="3200" b="1" dirty="0" err="1" smtClean="0"/>
              <a:t>الي</a:t>
            </a:r>
            <a:r>
              <a:rPr lang="ar-SA" sz="3200" b="1" dirty="0" smtClean="0"/>
              <a:t> نجمة </a:t>
            </a:r>
            <a:r>
              <a:rPr lang="ar-SA" sz="3200" b="1" dirty="0" err="1" smtClean="0"/>
              <a:t>و</a:t>
            </a:r>
            <a:r>
              <a:rPr lang="ar-SA" sz="3200" b="1" dirty="0" smtClean="0"/>
              <a:t> تحويل نجمة </a:t>
            </a:r>
            <a:r>
              <a:rPr lang="ar-SA" sz="3200" b="1" dirty="0" err="1" smtClean="0"/>
              <a:t>الي</a:t>
            </a:r>
            <a:r>
              <a:rPr lang="ar-SA" sz="3200" b="1" dirty="0" smtClean="0"/>
              <a:t> دلتا</a:t>
            </a:r>
            <a:endParaRPr lang="ar-SA" sz="3200" b="1" dirty="0" smtClean="0"/>
          </a:p>
          <a:p>
            <a:pPr algn="ctr"/>
            <a:endParaRPr lang="ar-SA" sz="32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33346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نجمة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دلتا</a:t>
            </a:r>
            <a:endParaRPr lang="ar-EG" sz="4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7953375" cy="117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4913" y="2285992"/>
            <a:ext cx="7081863" cy="447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33346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نجمة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دلتا</a:t>
            </a:r>
            <a:endParaRPr lang="ar-EG" sz="4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71546"/>
            <a:ext cx="7529512" cy="281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مسألة للتدريب</a:t>
            </a:r>
            <a:endParaRPr lang="ar-EG" sz="4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85992"/>
            <a:ext cx="4586309" cy="392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0" y="1214422"/>
            <a:ext cx="9144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أوجد المقاومة الكلية بين الطرفين </a:t>
            </a:r>
            <a:r>
              <a:rPr lang="ar-EG" sz="2800" dirty="0" smtClean="0"/>
              <a:t> </a:t>
            </a:r>
            <a:r>
              <a:rPr lang="en-US" sz="2800" dirty="0" smtClean="0"/>
              <a:t>A-B</a:t>
            </a:r>
            <a:r>
              <a:rPr lang="ar-SA" sz="2800" dirty="0" smtClean="0"/>
              <a:t> باستخدام التحويل من دلتا </a:t>
            </a:r>
            <a:r>
              <a:rPr lang="ar-SA" sz="2800" dirty="0" err="1" smtClean="0"/>
              <a:t>الي</a:t>
            </a:r>
            <a:r>
              <a:rPr lang="ar-SA" sz="2800" dirty="0" smtClean="0"/>
              <a:t> نجمة</a:t>
            </a:r>
            <a:endParaRPr lang="ar-EG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دلتا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نجمة</a:t>
            </a:r>
            <a:endParaRPr lang="ar-EG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8810920" cy="416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5592808"/>
            <a:ext cx="5572164" cy="95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دلتا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نجمة</a:t>
            </a:r>
            <a:endParaRPr lang="ar-EG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090" y="1776413"/>
            <a:ext cx="8928504" cy="443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دلتا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نجمة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143124"/>
            <a:ext cx="8929750" cy="340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نجمة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دلتا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08" y="1876425"/>
            <a:ext cx="9072594" cy="418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33346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دلتا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نجمة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142984"/>
            <a:ext cx="1724032" cy="51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962150"/>
            <a:ext cx="8166735" cy="411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نجمة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دلتا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39233"/>
            <a:ext cx="7801005" cy="523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-71462"/>
            <a:ext cx="9124984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نجمة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دلتا</a:t>
            </a:r>
            <a:endParaRPr lang="ar-EG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7858180" cy="318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4036" y="4039792"/>
            <a:ext cx="5519732" cy="281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b="1" dirty="0" smtClean="0"/>
              <a:t>التحويل من الشكل نجمة </a:t>
            </a:r>
            <a:r>
              <a:rPr lang="ar-SA" sz="4000" b="1" dirty="0" err="1" smtClean="0"/>
              <a:t>الي</a:t>
            </a:r>
            <a:r>
              <a:rPr lang="ar-SA" sz="4000" b="1" dirty="0" smtClean="0"/>
              <a:t> الشكل دلتا</a:t>
            </a:r>
            <a:endParaRPr lang="ar-EG" sz="4000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681947" cy="535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94</Words>
  <Application>Microsoft Office PowerPoint</Application>
  <PresentationFormat>عرض على الشاشة (3:4)‏</PresentationFormat>
  <Paragraphs>14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رحلة</vt:lpstr>
      <vt:lpstr>إعداد  أ.د/ مصطفي الطوخي</vt:lpstr>
      <vt:lpstr>التحويل من الشكل دلتا الي الشكل نجمة</vt:lpstr>
      <vt:lpstr>التحويل من الشكل دلتا الي الشكل نجمة</vt:lpstr>
      <vt:lpstr>التحويل من الشكل دلتا الي الشكل نجمة</vt:lpstr>
      <vt:lpstr>التحويل من الشكل نجمة الي الشكل دلتا</vt:lpstr>
      <vt:lpstr>التحويل من الشكل دلتا الي الشكل نجمة</vt:lpstr>
      <vt:lpstr>التحويل من الشكل نجمة الي الشكل دلتا</vt:lpstr>
      <vt:lpstr>التحويل من الشكل نجمة الي الشكل دلتا</vt:lpstr>
      <vt:lpstr>التحويل من الشكل نجمة الي الشكل دلتا</vt:lpstr>
      <vt:lpstr>التحويل من الشكل نجمة الي الشكل دلتا</vt:lpstr>
      <vt:lpstr>التحويل من الشكل نجمة الي الشكل دلتا</vt:lpstr>
      <vt:lpstr>مسألة للتدريب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9</cp:revision>
  <dcterms:created xsi:type="dcterms:W3CDTF">2020-03-17T08:07:15Z</dcterms:created>
  <dcterms:modified xsi:type="dcterms:W3CDTF">2020-04-02T08:13:27Z</dcterms:modified>
</cp:coreProperties>
</file>