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6E9063-2D18-47EB-AB4B-49E532B44CC9}" type="datetimeFigureOut">
              <a:rPr lang="ar-EG" smtClean="0"/>
              <a:pPr/>
              <a:t>01/08/1441</a:t>
            </a:fld>
            <a:endParaRPr lang="ar-EG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81000" y="5278459"/>
            <a:ext cx="8458200" cy="1222375"/>
          </a:xfrm>
        </p:spPr>
        <p:txBody>
          <a:bodyPr/>
          <a:lstStyle/>
          <a:p>
            <a:pPr algn="ctr"/>
            <a:r>
              <a:rPr lang="ar-SA" dirty="0" smtClean="0"/>
              <a:t>إعداد </a:t>
            </a:r>
            <a:br>
              <a:rPr lang="ar-SA" dirty="0" smtClean="0"/>
            </a:br>
            <a:r>
              <a:rPr lang="ar-SA" dirty="0" err="1" smtClean="0"/>
              <a:t>أ</a:t>
            </a:r>
            <a:r>
              <a:rPr lang="ar-SA" dirty="0" smtClean="0"/>
              <a:t>.د/ مصطفي </a:t>
            </a:r>
            <a:r>
              <a:rPr lang="ar-SA" dirty="0" err="1" smtClean="0"/>
              <a:t>الطوخي</a:t>
            </a:r>
            <a:endParaRPr lang="ar-EG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/>
              <a:t>النظريات الأساسية المستخدمة في دوائر التيار المتردد</a:t>
            </a:r>
          </a:p>
          <a:p>
            <a:pPr algn="ctr"/>
            <a:endParaRPr lang="ar-SA" sz="3200" b="1" dirty="0" smtClean="0"/>
          </a:p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(نظرية </a:t>
            </a:r>
            <a:r>
              <a:rPr lang="ar-SA" sz="3200" b="1" dirty="0" err="1" smtClean="0">
                <a:solidFill>
                  <a:srgbClr val="FF0000"/>
                </a:solidFill>
              </a:rPr>
              <a:t>ثفنن</a:t>
            </a:r>
            <a:r>
              <a:rPr lang="ar-SA" sz="3200" b="1" dirty="0" smtClean="0">
                <a:solidFill>
                  <a:srgbClr val="FF0000"/>
                </a:solidFill>
              </a:rPr>
              <a:t>)</a:t>
            </a:r>
            <a:endParaRPr lang="ar-EG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</a:t>
            </a:r>
            <a:r>
              <a:rPr lang="ar-SA" sz="4000" b="1" dirty="0" smtClean="0"/>
              <a:t>التالية</a:t>
            </a:r>
            <a:endParaRPr lang="ar-EG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00174"/>
            <a:ext cx="8282480" cy="4791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مسألة </a:t>
            </a:r>
            <a:r>
              <a:rPr lang="ar-SA" sz="4000" b="1" dirty="0" smtClean="0"/>
              <a:t>للتدريب باستخدام </a:t>
            </a:r>
            <a:r>
              <a:rPr lang="ar-SA" sz="4000" b="1" smtClean="0"/>
              <a:t>ثفنن</a:t>
            </a:r>
            <a:endParaRPr lang="ar-EG" sz="40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957388"/>
            <a:ext cx="8922097" cy="41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</a:t>
            </a:r>
            <a:r>
              <a:rPr lang="ar-SA" sz="4000" b="1" dirty="0" err="1" smtClean="0"/>
              <a:t>ثفنن</a:t>
            </a:r>
            <a:endParaRPr lang="ar-EG" sz="40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428736"/>
            <a:ext cx="8686800" cy="4525963"/>
          </a:xfrm>
        </p:spPr>
        <p:txBody>
          <a:bodyPr/>
          <a:lstStyle/>
          <a:p>
            <a:r>
              <a:rPr lang="ar-SA" dirty="0" smtClean="0"/>
              <a:t>تستخدم لاختصار الدائرة الكهربية </a:t>
            </a:r>
            <a:r>
              <a:rPr lang="ar-SA" dirty="0" err="1" smtClean="0"/>
              <a:t>الي</a:t>
            </a:r>
            <a:r>
              <a:rPr lang="ar-SA" dirty="0" smtClean="0"/>
              <a:t> مصدر جهد يسمي جهد </a:t>
            </a:r>
            <a:r>
              <a:rPr lang="ar-SA" dirty="0" err="1" smtClean="0"/>
              <a:t>ثفنن</a:t>
            </a:r>
            <a:r>
              <a:rPr lang="ar-SA" dirty="0" smtClean="0"/>
              <a:t> و مقاومة متصلة علي التوالي معه تسمي مقاومة </a:t>
            </a:r>
            <a:r>
              <a:rPr lang="ar-SA" dirty="0" err="1" smtClean="0"/>
              <a:t>ثفنن</a:t>
            </a:r>
            <a:r>
              <a:rPr lang="ar-SA" dirty="0" smtClean="0"/>
              <a:t> و تستخدم </a:t>
            </a:r>
            <a:r>
              <a:rPr lang="ar-SA" dirty="0" err="1" smtClean="0"/>
              <a:t>لايجاد</a:t>
            </a:r>
            <a:r>
              <a:rPr lang="ar-SA" dirty="0" smtClean="0"/>
              <a:t> تيار في أحد فروع هذه الدائرة </a:t>
            </a:r>
            <a:r>
              <a:rPr lang="ar-SA" dirty="0" err="1" smtClean="0"/>
              <a:t>و</a:t>
            </a:r>
            <a:r>
              <a:rPr lang="ar-SA" dirty="0" smtClean="0"/>
              <a:t> لابد من </a:t>
            </a:r>
            <a:r>
              <a:rPr lang="ar-SA" dirty="0" err="1" smtClean="0"/>
              <a:t>اتباع</a:t>
            </a:r>
            <a:r>
              <a:rPr lang="ar-SA" dirty="0" smtClean="0"/>
              <a:t> الخطوات التالية في </a:t>
            </a:r>
            <a:r>
              <a:rPr lang="ar-SA" dirty="0" err="1" smtClean="0"/>
              <a:t>ايجاد</a:t>
            </a:r>
            <a:r>
              <a:rPr lang="ar-SA" dirty="0" smtClean="0"/>
              <a:t> التيار في هذا الفرع</a:t>
            </a:r>
            <a:endParaRPr lang="ar-E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خطوات نظرية </a:t>
            </a:r>
            <a:r>
              <a:rPr lang="ar-SA" sz="4000" b="1" dirty="0" err="1" smtClean="0"/>
              <a:t>ثفنن</a:t>
            </a:r>
            <a:endParaRPr lang="ar-EG" sz="40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1- حذف الفرع المراد </a:t>
            </a:r>
            <a:r>
              <a:rPr lang="ar-SA" dirty="0" err="1" smtClean="0"/>
              <a:t>ايجاد</a:t>
            </a:r>
            <a:r>
              <a:rPr lang="ar-SA" dirty="0" smtClean="0"/>
              <a:t> التيار </a:t>
            </a:r>
            <a:r>
              <a:rPr lang="ar-SA" dirty="0" err="1" smtClean="0"/>
              <a:t>به</a:t>
            </a:r>
            <a:r>
              <a:rPr lang="ar-SA" dirty="0" smtClean="0"/>
              <a:t> من الدائرة </a:t>
            </a:r>
            <a:r>
              <a:rPr lang="ar-SA" dirty="0" err="1" smtClean="0"/>
              <a:t>و</a:t>
            </a:r>
            <a:r>
              <a:rPr lang="ar-SA" dirty="0" smtClean="0"/>
              <a:t> </a:t>
            </a:r>
            <a:r>
              <a:rPr lang="ar-SA" dirty="0" err="1" smtClean="0"/>
              <a:t>اعادة</a:t>
            </a:r>
            <a:r>
              <a:rPr lang="ar-SA" dirty="0" smtClean="0"/>
              <a:t> رسم الدائرة بدونه</a:t>
            </a:r>
          </a:p>
          <a:p>
            <a:r>
              <a:rPr lang="ar-SA" dirty="0" smtClean="0"/>
              <a:t>2- حساب فرق الجهد بين النقطتين </a:t>
            </a:r>
            <a:r>
              <a:rPr lang="en-US" dirty="0" smtClean="0"/>
              <a:t>a &amp; b</a:t>
            </a:r>
            <a:r>
              <a:rPr lang="ar-SA" dirty="0" smtClean="0"/>
              <a:t> و يسمي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r>
              <a:rPr lang="ar-EG" baseline="-25000" dirty="0" smtClean="0"/>
              <a:t> </a:t>
            </a:r>
          </a:p>
          <a:p>
            <a:r>
              <a:rPr lang="ar-EG" dirty="0" smtClean="0"/>
              <a:t>3- حساب المقاومة بين </a:t>
            </a:r>
            <a:r>
              <a:rPr lang="en-US" dirty="0" smtClean="0"/>
              <a:t>a &amp; b</a:t>
            </a:r>
            <a:r>
              <a:rPr lang="ar-SA" dirty="0" smtClean="0"/>
              <a:t> بعد حذف مصدر الجهد </a:t>
            </a:r>
            <a:r>
              <a:rPr lang="ar-SA" dirty="0" err="1" smtClean="0"/>
              <a:t>و</a:t>
            </a:r>
            <a:r>
              <a:rPr lang="ar-SA" dirty="0" smtClean="0"/>
              <a:t> عمل قصر مكانه أي استبداله بسلك </a:t>
            </a:r>
            <a:r>
              <a:rPr lang="ar-SA" dirty="0" err="1" smtClean="0"/>
              <a:t>و</a:t>
            </a:r>
            <a:r>
              <a:rPr lang="ar-SA" dirty="0" smtClean="0"/>
              <a:t> تسمي هذه المقاومة </a:t>
            </a:r>
            <a:r>
              <a:rPr lang="ar-SA" dirty="0" err="1" smtClean="0"/>
              <a:t>ب</a:t>
            </a:r>
            <a:r>
              <a:rPr lang="ar-SA" dirty="0" smtClean="0"/>
              <a:t>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th</a:t>
            </a:r>
            <a:r>
              <a:rPr lang="ar-SA" baseline="-25000" dirty="0" smtClean="0"/>
              <a:t> </a:t>
            </a:r>
            <a:r>
              <a:rPr lang="ar-SA" dirty="0" smtClean="0"/>
              <a:t>  </a:t>
            </a:r>
          </a:p>
          <a:p>
            <a:r>
              <a:rPr lang="ar-SA" dirty="0" smtClean="0"/>
              <a:t>4- توصل 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th</a:t>
            </a:r>
            <a:r>
              <a:rPr lang="ar-EG" baseline="-25000" dirty="0" smtClean="0"/>
              <a:t> </a:t>
            </a:r>
            <a:r>
              <a:rPr lang="ar-EG" dirty="0" smtClean="0"/>
              <a:t>و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th</a:t>
            </a:r>
            <a:r>
              <a:rPr lang="ar-EG" baseline="-25000" dirty="0" smtClean="0"/>
              <a:t> </a:t>
            </a:r>
            <a:r>
              <a:rPr lang="ar-EG" dirty="0" smtClean="0"/>
              <a:t>علي التوالي مع طرفي </a:t>
            </a:r>
            <a:r>
              <a:rPr lang="en-US" dirty="0" smtClean="0"/>
              <a:t>a &amp; b</a:t>
            </a:r>
            <a:r>
              <a:rPr lang="ar-SA" dirty="0" smtClean="0"/>
              <a:t> </a:t>
            </a:r>
            <a:endParaRPr lang="ar-EG" dirty="0" smtClean="0"/>
          </a:p>
          <a:p>
            <a:r>
              <a:rPr lang="ar-EG" dirty="0" smtClean="0"/>
              <a:t>5- نعيد توصيل الفرع المحذوف مرة </a:t>
            </a:r>
            <a:r>
              <a:rPr lang="ar-EG" dirty="0" err="1" smtClean="0"/>
              <a:t>اخري</a:t>
            </a:r>
            <a:r>
              <a:rPr lang="ar-EG" dirty="0" smtClean="0"/>
              <a:t> و حساب التيار المار فيها</a:t>
            </a:r>
            <a:endParaRPr lang="ar-E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5794" y="21429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مثال </a:t>
            </a:r>
            <a:r>
              <a:rPr lang="ar-SA" sz="4000" b="1" dirty="0" smtClean="0"/>
              <a:t>محلول (صفحة 119)</a:t>
            </a:r>
            <a:endParaRPr lang="ar-EG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804262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الأولي</a:t>
            </a:r>
            <a:endParaRPr lang="ar-EG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271713"/>
            <a:ext cx="8915438" cy="30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الثانية</a:t>
            </a:r>
            <a:endParaRPr lang="ar-EG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6" y="1643050"/>
            <a:ext cx="8858280" cy="4223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الثانية</a:t>
            </a:r>
            <a:endParaRPr lang="ar-EG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52663"/>
            <a:ext cx="8572560" cy="317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</a:t>
            </a:r>
            <a:r>
              <a:rPr lang="ar-SA" sz="4000" b="1" dirty="0" smtClean="0"/>
              <a:t>التالية</a:t>
            </a:r>
            <a:endParaRPr lang="ar-EG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66" y="2000240"/>
            <a:ext cx="8757767" cy="3571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الخطوة الثالثة</a:t>
            </a:r>
            <a:endParaRPr lang="ar-EG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8607158" cy="3414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714884"/>
            <a:ext cx="8467131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</TotalTime>
  <Words>153</Words>
  <Application>Microsoft Office PowerPoint</Application>
  <PresentationFormat>عرض على الشاشة (3:4)‏</PresentationFormat>
  <Paragraphs>20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رحلة</vt:lpstr>
      <vt:lpstr>إعداد  أ.د/ مصطفي الطوخي</vt:lpstr>
      <vt:lpstr>نظرية ثفنن</vt:lpstr>
      <vt:lpstr>خطوات نظرية ثفنن</vt:lpstr>
      <vt:lpstr>مثال محلول (صفحة 119)</vt:lpstr>
      <vt:lpstr>الخطوة الأولي</vt:lpstr>
      <vt:lpstr>الخطوة الثانية</vt:lpstr>
      <vt:lpstr>الخطوة الثانية</vt:lpstr>
      <vt:lpstr>الخطوة التالية</vt:lpstr>
      <vt:lpstr>الخطوة الثالثة</vt:lpstr>
      <vt:lpstr>الخطوة التالية</vt:lpstr>
      <vt:lpstr>مسألة للتدريب باستخدام ثفنن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إعداد  أ.د/ مصطفي الطوخي</dc:title>
  <dc:creator>mostafa</dc:creator>
  <cp:lastModifiedBy>mostafa</cp:lastModifiedBy>
  <cp:revision>5</cp:revision>
  <dcterms:created xsi:type="dcterms:W3CDTF">2020-03-17T08:07:15Z</dcterms:created>
  <dcterms:modified xsi:type="dcterms:W3CDTF">2020-03-25T15:04:50Z</dcterms:modified>
</cp:coreProperties>
</file>