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النظريات الأساسية المستخدمة في دوائر التيار المتردد</a:t>
            </a:r>
          </a:p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(نظرية </a:t>
            </a:r>
            <a:r>
              <a:rPr lang="ar-SA" sz="3200" b="1" dirty="0" err="1" smtClean="0">
                <a:solidFill>
                  <a:srgbClr val="FF0000"/>
                </a:solidFill>
              </a:rPr>
              <a:t>ثفنن</a:t>
            </a:r>
            <a:r>
              <a:rPr lang="ar-SA" sz="3200" b="1" dirty="0" smtClean="0">
                <a:solidFill>
                  <a:srgbClr val="FF0000"/>
                </a:solidFill>
              </a:rPr>
              <a:t>)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986712" cy="552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الرابعة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الخامسة</a:t>
            </a:r>
            <a:endParaRPr lang="ar-EG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504744" cy="242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مسألة للتدريب</a:t>
            </a:r>
            <a:endParaRPr lang="ar-EG" sz="4000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0880"/>
            <a:ext cx="8754399" cy="433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</a:t>
            </a:r>
            <a:r>
              <a:rPr lang="ar-SA" sz="4000" b="1" dirty="0" err="1" smtClean="0"/>
              <a:t>ثفنن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r>
              <a:rPr lang="ar-SA" dirty="0" smtClean="0"/>
              <a:t>تستخدم لاختصار الدائرة الكهربية </a:t>
            </a:r>
            <a:r>
              <a:rPr lang="ar-SA" dirty="0" err="1" smtClean="0"/>
              <a:t>الي</a:t>
            </a:r>
            <a:r>
              <a:rPr lang="ar-SA" dirty="0" smtClean="0"/>
              <a:t> مصدر جهد يسمي جهد </a:t>
            </a:r>
            <a:r>
              <a:rPr lang="ar-SA" dirty="0" err="1" smtClean="0"/>
              <a:t>ثفنن</a:t>
            </a:r>
            <a:r>
              <a:rPr lang="ar-SA" dirty="0" smtClean="0"/>
              <a:t> و مقاومة متصلة علي التوالي معه تسمي مقاومة </a:t>
            </a:r>
            <a:r>
              <a:rPr lang="ar-SA" dirty="0" err="1" smtClean="0"/>
              <a:t>ثفنن</a:t>
            </a:r>
            <a:r>
              <a:rPr lang="ar-SA" dirty="0" smtClean="0"/>
              <a:t> و تستخدم </a:t>
            </a:r>
            <a:r>
              <a:rPr lang="ar-SA" dirty="0" err="1" smtClean="0"/>
              <a:t>لايجاد</a:t>
            </a:r>
            <a:r>
              <a:rPr lang="ar-SA" dirty="0" smtClean="0"/>
              <a:t> تيار في أحد فروع هذه الدائرة </a:t>
            </a:r>
            <a:r>
              <a:rPr lang="ar-SA" dirty="0" err="1" smtClean="0"/>
              <a:t>و</a:t>
            </a:r>
            <a:r>
              <a:rPr lang="ar-SA" dirty="0" smtClean="0"/>
              <a:t> لابد من </a:t>
            </a:r>
            <a:r>
              <a:rPr lang="ar-SA" dirty="0" err="1" smtClean="0"/>
              <a:t>اتباع</a:t>
            </a:r>
            <a:r>
              <a:rPr lang="ar-SA" dirty="0" smtClean="0"/>
              <a:t> الخطوات التالية في </a:t>
            </a:r>
            <a:r>
              <a:rPr lang="ar-SA" dirty="0" err="1" smtClean="0"/>
              <a:t>ايجاد</a:t>
            </a:r>
            <a:r>
              <a:rPr lang="ar-SA" dirty="0" smtClean="0"/>
              <a:t> التيار في هذا الفرع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</a:t>
            </a:r>
            <a:r>
              <a:rPr lang="ar-SA" sz="4000" b="1" dirty="0" err="1" smtClean="0"/>
              <a:t>ثفنن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1- حذف الفرع المراد </a:t>
            </a:r>
            <a:r>
              <a:rPr lang="ar-SA" dirty="0" err="1" smtClean="0"/>
              <a:t>ايجاد</a:t>
            </a:r>
            <a:r>
              <a:rPr lang="ar-SA" dirty="0" smtClean="0"/>
              <a:t> التيار </a:t>
            </a:r>
            <a:r>
              <a:rPr lang="ar-SA" dirty="0" err="1" smtClean="0"/>
              <a:t>به</a:t>
            </a:r>
            <a:r>
              <a:rPr lang="ar-SA" dirty="0" smtClean="0"/>
              <a:t> من الدائرة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اعادة</a:t>
            </a:r>
            <a:r>
              <a:rPr lang="ar-SA" dirty="0" smtClean="0"/>
              <a:t> رسم الدائرة بدونه</a:t>
            </a:r>
          </a:p>
          <a:p>
            <a:r>
              <a:rPr lang="ar-SA" dirty="0" smtClean="0"/>
              <a:t>2- حساب فرق الجهد بين النقطتين </a:t>
            </a:r>
            <a:r>
              <a:rPr lang="en-US" dirty="0" smtClean="0"/>
              <a:t>a &amp; b</a:t>
            </a:r>
            <a:r>
              <a:rPr lang="ar-SA" dirty="0" smtClean="0"/>
              <a:t> و يسمي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  <a:endParaRPr lang="ar-EG" baseline="-25000" dirty="0" smtClean="0"/>
          </a:p>
          <a:p>
            <a:r>
              <a:rPr lang="ar-EG" dirty="0" smtClean="0"/>
              <a:t>3- حساب المقاومة بين </a:t>
            </a:r>
            <a:r>
              <a:rPr lang="en-US" dirty="0" smtClean="0"/>
              <a:t>a &amp; b</a:t>
            </a:r>
            <a:r>
              <a:rPr lang="ar-SA" dirty="0" smtClean="0"/>
              <a:t> </a:t>
            </a:r>
            <a:r>
              <a:rPr lang="ar-SA" dirty="0" smtClean="0"/>
              <a:t>بعد حذف مصدر الجهد </a:t>
            </a:r>
            <a:r>
              <a:rPr lang="ar-SA" dirty="0" err="1" smtClean="0"/>
              <a:t>و</a:t>
            </a:r>
            <a:r>
              <a:rPr lang="ar-SA" dirty="0" smtClean="0"/>
              <a:t> عمل قصر مكانه أي استبداله بسلك </a:t>
            </a:r>
            <a:r>
              <a:rPr lang="ar-SA" dirty="0" err="1" smtClean="0"/>
              <a:t>و</a:t>
            </a:r>
            <a:r>
              <a:rPr lang="ar-SA" dirty="0" smtClean="0"/>
              <a:t> تسمي هذه المقاومة </a:t>
            </a:r>
            <a:r>
              <a:rPr lang="ar-SA" dirty="0" err="1" smtClean="0"/>
              <a:t>ب</a:t>
            </a:r>
            <a:r>
              <a:rPr lang="ar-SA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ar-SA" baseline="-25000" dirty="0" smtClean="0"/>
              <a:t> </a:t>
            </a:r>
            <a:r>
              <a:rPr lang="ar-SA" dirty="0" smtClean="0"/>
              <a:t>  </a:t>
            </a:r>
          </a:p>
          <a:p>
            <a:r>
              <a:rPr lang="ar-SA" dirty="0" smtClean="0"/>
              <a:t>4- توصل </a:t>
            </a:r>
            <a:r>
              <a:rPr lang="ar-SA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  <a:r>
              <a:rPr lang="ar-EG" dirty="0" smtClean="0"/>
              <a:t>و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  <a:r>
              <a:rPr lang="ar-EG" dirty="0" smtClean="0"/>
              <a:t>علي التوالي مع طرفي </a:t>
            </a:r>
            <a:r>
              <a:rPr lang="en-US" dirty="0" smtClean="0"/>
              <a:t>a &amp; b</a:t>
            </a:r>
            <a:r>
              <a:rPr lang="ar-SA" dirty="0" smtClean="0"/>
              <a:t> </a:t>
            </a:r>
            <a:endParaRPr lang="ar-EG" dirty="0" smtClean="0"/>
          </a:p>
          <a:p>
            <a:r>
              <a:rPr lang="ar-EG" dirty="0" smtClean="0"/>
              <a:t>5- نعيد توصيل الفرع المحذوف مرة </a:t>
            </a:r>
            <a:r>
              <a:rPr lang="ar-EG" dirty="0" err="1" smtClean="0"/>
              <a:t>اخري</a:t>
            </a:r>
            <a:r>
              <a:rPr lang="ar-EG" dirty="0" smtClean="0"/>
              <a:t> و حساب التيار المار فيها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794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مثال محلول</a:t>
            </a:r>
            <a:endParaRPr lang="ar-EG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37266"/>
            <a:ext cx="8358246" cy="10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40" y="2634910"/>
            <a:ext cx="8119802" cy="343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الأولي</a:t>
            </a:r>
            <a:endParaRPr lang="ar-EG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26" y="1214422"/>
            <a:ext cx="8946368" cy="93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828382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66348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14554"/>
            <a:ext cx="8072462" cy="185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943350"/>
            <a:ext cx="8072494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29" y="1857365"/>
            <a:ext cx="8683913" cy="213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5436" cy="276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388" y="4000524"/>
            <a:ext cx="5229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43719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0075" y="3500438"/>
            <a:ext cx="47339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151</Words>
  <Application>Microsoft Office PowerPoint</Application>
  <PresentationFormat>عرض على الشاشة (3:4)‏</PresentationFormat>
  <Paragraphs>21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رحلة</vt:lpstr>
      <vt:lpstr>إعداد  أ.د/ مصطفي الطوخي</vt:lpstr>
      <vt:lpstr>نظرية ثفنن</vt:lpstr>
      <vt:lpstr>خطوات نظرية ثفنن</vt:lpstr>
      <vt:lpstr>مثال محلول</vt:lpstr>
      <vt:lpstr>الخطوة الأولي</vt:lpstr>
      <vt:lpstr>الخطوة الثانية</vt:lpstr>
      <vt:lpstr>الخطوة الثانية</vt:lpstr>
      <vt:lpstr>الخطوة الثالثة</vt:lpstr>
      <vt:lpstr>الخطوة الثالثة</vt:lpstr>
      <vt:lpstr>الخطوة الثالثة</vt:lpstr>
      <vt:lpstr>الخطوة الرابعة و الخامسة</vt:lpstr>
      <vt:lpstr>مسألة للتدريب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4</cp:revision>
  <dcterms:created xsi:type="dcterms:W3CDTF">2020-03-17T08:07:15Z</dcterms:created>
  <dcterms:modified xsi:type="dcterms:W3CDTF">2020-03-17T08:43:09Z</dcterms:modified>
</cp:coreProperties>
</file>