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71" r:id="rId3"/>
    <p:sldId id="284" r:id="rId4"/>
    <p:sldId id="285" r:id="rId5"/>
    <p:sldId id="286" r:id="rId6"/>
    <p:sldId id="287" r:id="rId7"/>
    <p:sldId id="288" r:id="rId8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16E9063-2D18-47EB-AB4B-49E532B44CC9}" type="datetimeFigureOut">
              <a:rPr lang="ar-EG" smtClean="0"/>
              <a:pPr/>
              <a:t>21/08/1441</a:t>
            </a:fld>
            <a:endParaRPr lang="ar-EG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C1D3AA6-2668-423C-BC34-27FBDB546300}" type="slidenum">
              <a:rPr lang="ar-EG" smtClean="0"/>
              <a:pPr/>
              <a:t>‹#›</a:t>
            </a:fld>
            <a:endParaRPr lang="ar-EG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81000" y="5278459"/>
            <a:ext cx="8458200" cy="1222375"/>
          </a:xfrm>
        </p:spPr>
        <p:txBody>
          <a:bodyPr/>
          <a:lstStyle/>
          <a:p>
            <a:pPr algn="ctr"/>
            <a:r>
              <a:rPr lang="ar-SA" dirty="0" smtClean="0"/>
              <a:t>إعداد </a:t>
            </a:r>
            <a:br>
              <a:rPr lang="ar-SA" dirty="0" smtClean="0"/>
            </a:br>
            <a:r>
              <a:rPr lang="ar-SA" dirty="0" err="1" smtClean="0"/>
              <a:t>أ</a:t>
            </a:r>
            <a:r>
              <a:rPr lang="ar-SA" dirty="0" smtClean="0"/>
              <a:t>.د/ مصطفي </a:t>
            </a:r>
            <a:r>
              <a:rPr lang="ar-SA" dirty="0" err="1" smtClean="0"/>
              <a:t>الطوخي</a:t>
            </a:r>
            <a:endParaRPr lang="ar-EG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3143248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نظرية الاحتمالات</a:t>
            </a:r>
            <a:endParaRPr lang="ar-SA" sz="3200" b="1" dirty="0" smtClean="0">
              <a:solidFill>
                <a:srgbClr val="FF0000"/>
              </a:solidFill>
            </a:endParaRPr>
          </a:p>
          <a:p>
            <a:pPr algn="ctr"/>
            <a:endParaRPr lang="ar-SA" sz="3200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00174"/>
            <a:ext cx="5971362" cy="966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714620"/>
            <a:ext cx="8286808" cy="3001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285860"/>
            <a:ext cx="8501122" cy="4927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37"/>
            <a:ext cx="907746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85860"/>
            <a:ext cx="9144000" cy="1701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3214685"/>
            <a:ext cx="8858280" cy="3158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447800"/>
            <a:ext cx="8344794" cy="5053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142852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 smtClean="0"/>
              <a:t>نظرية الاحتمالات</a:t>
            </a:r>
            <a:endParaRPr lang="ar-EG" sz="40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357298"/>
            <a:ext cx="8023466" cy="511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115</TotalTime>
  <Words>15</Words>
  <Application>Microsoft Office PowerPoint</Application>
  <PresentationFormat>عرض على الشاشة (3:4)‏</PresentationFormat>
  <Paragraphs>8</Paragraphs>
  <Slides>7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رحلة</vt:lpstr>
      <vt:lpstr>إعداد  أ.د/ مصطفي الطوخي</vt:lpstr>
      <vt:lpstr>نظرية الاحتمالات</vt:lpstr>
      <vt:lpstr>نظرية الاحتمالات</vt:lpstr>
      <vt:lpstr>نظرية الاحتمالات</vt:lpstr>
      <vt:lpstr>نظرية الاحتمالات</vt:lpstr>
      <vt:lpstr>نظرية الاحتمالات</vt:lpstr>
      <vt:lpstr>نظرية الاحتمالات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إعداد  أ.د/ مصطفي الطوخي</dc:title>
  <dc:creator>mostafa</dc:creator>
  <cp:lastModifiedBy>mostafa</cp:lastModifiedBy>
  <cp:revision>15</cp:revision>
  <dcterms:created xsi:type="dcterms:W3CDTF">2020-03-17T08:07:15Z</dcterms:created>
  <dcterms:modified xsi:type="dcterms:W3CDTF">2020-04-14T09:39:06Z</dcterms:modified>
</cp:coreProperties>
</file>