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314324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نظرية الاحتمالات</a:t>
            </a:r>
            <a:endParaRPr lang="ar-SA" sz="3200" b="1" dirty="0" smtClean="0">
              <a:solidFill>
                <a:srgbClr val="FF0000"/>
              </a:solidFill>
            </a:endParaRPr>
          </a:p>
          <a:p>
            <a:pPr algn="ctr"/>
            <a:endParaRPr lang="ar-SA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الاحتمالات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5971362" cy="96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8286808" cy="300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الاحتمالات</a:t>
            </a:r>
            <a:endParaRPr lang="ar-EG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501122" cy="49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الاحتمالات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7"/>
            <a:ext cx="907746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الاحتمالات</a:t>
            </a:r>
            <a:endParaRPr lang="ar-EG" sz="4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17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14685"/>
            <a:ext cx="8858280" cy="315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الاحتمالات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47800"/>
            <a:ext cx="8344794" cy="505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الاحتمالات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8023466" cy="511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15</Words>
  <Application>Microsoft Office PowerPoint</Application>
  <PresentationFormat>عرض على الشاشة (3:4)‏</PresentationFormat>
  <Paragraphs>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رحلة</vt:lpstr>
      <vt:lpstr>إعداد  أ.د/ مصطفي الطوخي</vt:lpstr>
      <vt:lpstr>نظرية الاحتمالات</vt:lpstr>
      <vt:lpstr>نظرية الاحتمالات</vt:lpstr>
      <vt:lpstr>نظرية الاحتمالات</vt:lpstr>
      <vt:lpstr>نظرية الاحتمالات</vt:lpstr>
      <vt:lpstr>نظرية الاحتمالات</vt:lpstr>
      <vt:lpstr>نظرية الاحتمالات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15</cp:revision>
  <dcterms:created xsi:type="dcterms:W3CDTF">2020-03-17T08:07:15Z</dcterms:created>
  <dcterms:modified xsi:type="dcterms:W3CDTF">2020-04-14T09:39:06Z</dcterms:modified>
</cp:coreProperties>
</file>