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1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09/08/1441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314324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الفصل الخامس</a:t>
            </a:r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مقاييس </a:t>
            </a:r>
            <a:r>
              <a:rPr lang="ar-SA" sz="3200" b="1" dirty="0" smtClean="0">
                <a:solidFill>
                  <a:srgbClr val="FF0000"/>
                </a:solidFill>
              </a:rPr>
              <a:t>التشتت النسبي</a:t>
            </a:r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صفحة 78</a:t>
            </a:r>
            <a:endParaRPr lang="ar-SA" sz="3200" b="1" dirty="0" smtClean="0">
              <a:solidFill>
                <a:srgbClr val="FF0000"/>
              </a:solidFill>
            </a:endParaRPr>
          </a:p>
          <a:p>
            <a:pPr algn="ctr"/>
            <a:endParaRPr lang="ar-SA" sz="32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</a:t>
            </a:r>
            <a:r>
              <a:rPr lang="ar-SA" sz="4000" b="1" dirty="0" smtClean="0"/>
              <a:t>التشتت النسبي</a:t>
            </a:r>
            <a:endParaRPr lang="ar-EG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072626" cy="237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</a:t>
            </a:r>
            <a:r>
              <a:rPr lang="ar-SA" sz="4000" b="1" dirty="0" smtClean="0"/>
              <a:t>التشتت النسبي</a:t>
            </a:r>
            <a:endParaRPr lang="ar-EG" sz="4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4"/>
            <a:ext cx="6243665" cy="531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</a:t>
            </a:r>
            <a:r>
              <a:rPr lang="ar-SA" sz="4000" b="1" dirty="0" smtClean="0"/>
              <a:t>التشتت النسبي</a:t>
            </a:r>
            <a:endParaRPr lang="ar-EG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534275" cy="5668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</a:t>
            </a:r>
            <a:r>
              <a:rPr lang="ar-SA" sz="4000" b="1" dirty="0" smtClean="0"/>
              <a:t>التشتت النسبي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2100264"/>
            <a:ext cx="9072594" cy="398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</a:t>
            </a:r>
            <a:r>
              <a:rPr lang="ar-SA" sz="4000" b="1" dirty="0" smtClean="0"/>
              <a:t>التشتت النسبي</a:t>
            </a:r>
            <a:endParaRPr lang="ar-EG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786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4071942"/>
            <a:ext cx="916474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مقاييس </a:t>
            </a:r>
            <a:r>
              <a:rPr lang="ar-SA" sz="4000" b="1" dirty="0" smtClean="0"/>
              <a:t>التشتت النسبي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8715436" cy="557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26</Words>
  <Application>Microsoft Office PowerPoint</Application>
  <PresentationFormat>عرض على الشاشة (3:4)‏</PresentationFormat>
  <Paragraphs>10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رحلة</vt:lpstr>
      <vt:lpstr>إعداد  أ.د/ مصطفي الطوخي</vt:lpstr>
      <vt:lpstr>مقاييس التشتت النسبي</vt:lpstr>
      <vt:lpstr>مقاييس التشتت النسبي</vt:lpstr>
      <vt:lpstr>مقاييس التشتت النسبي</vt:lpstr>
      <vt:lpstr>مقاييس التشتت النسبي</vt:lpstr>
      <vt:lpstr>مقاييس التشتت النسبي</vt:lpstr>
      <vt:lpstr>مقاييس التشتت النسبي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13</cp:revision>
  <dcterms:created xsi:type="dcterms:W3CDTF">2020-03-17T08:07:15Z</dcterms:created>
  <dcterms:modified xsi:type="dcterms:W3CDTF">2020-04-02T09:55:56Z</dcterms:modified>
</cp:coreProperties>
</file>