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71" r:id="rId3"/>
    <p:sldId id="279" r:id="rId4"/>
    <p:sldId id="280" r:id="rId5"/>
    <p:sldId id="281" r:id="rId6"/>
    <p:sldId id="282" r:id="rId7"/>
    <p:sldId id="283" r:id="rId8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09/08/1441</a:t>
            </a:fld>
            <a:endParaRPr lang="ar-EG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09/08/1441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09/08/1441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09/08/1441</a:t>
            </a:fld>
            <a:endParaRPr lang="ar-EG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EG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09/08/1441</a:t>
            </a:fld>
            <a:endParaRPr lang="ar-EG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09/08/1441</a:t>
            </a:fld>
            <a:endParaRPr lang="ar-EG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09/08/1441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09/08/1441</a:t>
            </a:fld>
            <a:endParaRPr lang="ar-EG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09/08/1441</a:t>
            </a:fld>
            <a:endParaRPr lang="ar-EG"/>
          </a:p>
        </p:txBody>
      </p:sp>
      <p:sp>
        <p:nvSpPr>
          <p:cNvPr id="24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09/08/1441</a:t>
            </a:fld>
            <a:endParaRPr lang="ar-EG"/>
          </a:p>
        </p:txBody>
      </p:sp>
      <p:sp>
        <p:nvSpPr>
          <p:cNvPr id="29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09/08/1441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16E9063-2D18-47EB-AB4B-49E532B44CC9}" type="datetimeFigureOut">
              <a:rPr lang="ar-EG" smtClean="0"/>
              <a:pPr/>
              <a:t>09/08/1441</a:t>
            </a:fld>
            <a:endParaRPr lang="ar-EG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81000" y="5278459"/>
            <a:ext cx="8458200" cy="1222375"/>
          </a:xfrm>
        </p:spPr>
        <p:txBody>
          <a:bodyPr/>
          <a:lstStyle/>
          <a:p>
            <a:pPr algn="ctr"/>
            <a:r>
              <a:rPr lang="ar-SA" dirty="0" smtClean="0"/>
              <a:t>إعداد </a:t>
            </a:r>
            <a:br>
              <a:rPr lang="ar-SA" dirty="0" smtClean="0"/>
            </a:br>
            <a:r>
              <a:rPr lang="ar-SA" dirty="0" err="1" smtClean="0"/>
              <a:t>أ</a:t>
            </a:r>
            <a:r>
              <a:rPr lang="ar-SA" dirty="0" smtClean="0"/>
              <a:t>.د/ مصطفي </a:t>
            </a:r>
            <a:r>
              <a:rPr lang="ar-SA" dirty="0" err="1" smtClean="0"/>
              <a:t>الطوخي</a:t>
            </a:r>
            <a:endParaRPr lang="ar-EG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14282" y="3143248"/>
            <a:ext cx="8458200" cy="914400"/>
          </a:xfrm>
        </p:spPr>
        <p:txBody>
          <a:bodyPr>
            <a:noAutofit/>
          </a:bodyPr>
          <a:lstStyle/>
          <a:p>
            <a:pPr algn="ctr"/>
            <a:r>
              <a:rPr lang="ar-SA" sz="3200" b="1" dirty="0" smtClean="0"/>
              <a:t>الفصل الخامس</a:t>
            </a:r>
          </a:p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مقاييس </a:t>
            </a:r>
            <a:r>
              <a:rPr lang="ar-SA" sz="3200" b="1" dirty="0" smtClean="0">
                <a:solidFill>
                  <a:srgbClr val="FF0000"/>
                </a:solidFill>
              </a:rPr>
              <a:t>التشتت النسبي</a:t>
            </a:r>
          </a:p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صفحة 78</a:t>
            </a:r>
            <a:endParaRPr lang="ar-SA" sz="3200" b="1" dirty="0" smtClean="0">
              <a:solidFill>
                <a:srgbClr val="FF0000"/>
              </a:solidFill>
            </a:endParaRPr>
          </a:p>
          <a:p>
            <a:pPr algn="ctr"/>
            <a:endParaRPr lang="ar-SA" sz="3200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 smtClean="0"/>
              <a:t>مقاييس </a:t>
            </a:r>
            <a:r>
              <a:rPr lang="ar-SA" sz="4000" b="1" dirty="0" smtClean="0"/>
              <a:t>التشتت النسبي</a:t>
            </a:r>
            <a:endParaRPr lang="ar-EG" sz="4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14488"/>
            <a:ext cx="9072626" cy="2370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 smtClean="0"/>
              <a:t>مقاييس </a:t>
            </a:r>
            <a:r>
              <a:rPr lang="ar-SA" sz="4000" b="1" dirty="0" smtClean="0"/>
              <a:t>التشتت النسبي</a:t>
            </a:r>
            <a:endParaRPr lang="ar-EG" sz="4000" b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142984"/>
            <a:ext cx="6243665" cy="5318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 smtClean="0"/>
              <a:t>مقاييس </a:t>
            </a:r>
            <a:r>
              <a:rPr lang="ar-SA" sz="4000" b="1" dirty="0" smtClean="0"/>
              <a:t>التشتت النسبي</a:t>
            </a:r>
            <a:endParaRPr lang="ar-EG" sz="4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071546"/>
            <a:ext cx="7534275" cy="5668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 smtClean="0"/>
              <a:t>مقاييس </a:t>
            </a:r>
            <a:r>
              <a:rPr lang="ar-SA" sz="4000" b="1" dirty="0" smtClean="0"/>
              <a:t>التشتت النسبي</a:t>
            </a:r>
            <a:endParaRPr lang="ar-EG" sz="40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2" y="2100264"/>
            <a:ext cx="9072594" cy="3986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 smtClean="0"/>
              <a:t>مقاييس </a:t>
            </a:r>
            <a:r>
              <a:rPr lang="ar-SA" sz="4000" b="1" dirty="0" smtClean="0"/>
              <a:t>التشتت النسبي</a:t>
            </a:r>
            <a:endParaRPr lang="ar-EG" sz="40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00174"/>
            <a:ext cx="9178600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2" y="4071942"/>
            <a:ext cx="9164744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 smtClean="0"/>
              <a:t>مقاييس </a:t>
            </a:r>
            <a:r>
              <a:rPr lang="ar-SA" sz="4000" b="1" dirty="0" smtClean="0"/>
              <a:t>التشتت النسبي</a:t>
            </a:r>
            <a:endParaRPr lang="ar-EG" sz="40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142984"/>
            <a:ext cx="8715436" cy="5573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رحلة">
  <a:themeElements>
    <a:clrScheme name="رحلة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رحلة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101</TotalTime>
  <Words>26</Words>
  <Application>Microsoft Office PowerPoint</Application>
  <PresentationFormat>عرض على الشاشة (3:4)‏</PresentationFormat>
  <Paragraphs>10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رحلة</vt:lpstr>
      <vt:lpstr>إعداد  أ.د/ مصطفي الطوخي</vt:lpstr>
      <vt:lpstr>مقاييس التشتت النسبي</vt:lpstr>
      <vt:lpstr>مقاييس التشتت النسبي</vt:lpstr>
      <vt:lpstr>مقاييس التشتت النسبي</vt:lpstr>
      <vt:lpstr>مقاييس التشتت النسبي</vt:lpstr>
      <vt:lpstr>مقاييس التشتت النسبي</vt:lpstr>
      <vt:lpstr>مقاييس التشتت النسبي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إعداد  أ.د/ مصطفي الطوخي</dc:title>
  <dc:creator>mostafa</dc:creator>
  <cp:lastModifiedBy>mostafa</cp:lastModifiedBy>
  <cp:revision>13</cp:revision>
  <dcterms:created xsi:type="dcterms:W3CDTF">2020-03-17T08:07:15Z</dcterms:created>
  <dcterms:modified xsi:type="dcterms:W3CDTF">2020-04-02T09:55:56Z</dcterms:modified>
</cp:coreProperties>
</file>