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EG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16E9063-2D18-47EB-AB4B-49E532B44CC9}" type="datetimeFigureOut">
              <a:rPr lang="ar-EG" smtClean="0"/>
              <a:pPr/>
              <a:t>01/08/1441</a:t>
            </a:fld>
            <a:endParaRPr lang="ar-EG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C1D3AA6-2668-423C-BC34-27FBDB54630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81000" y="5278459"/>
            <a:ext cx="8458200" cy="1222375"/>
          </a:xfrm>
        </p:spPr>
        <p:txBody>
          <a:bodyPr/>
          <a:lstStyle/>
          <a:p>
            <a:pPr algn="ctr"/>
            <a:r>
              <a:rPr lang="ar-SA" dirty="0" smtClean="0"/>
              <a:t>إعداد </a:t>
            </a:r>
            <a:br>
              <a:rPr lang="ar-SA" dirty="0" smtClean="0"/>
            </a:br>
            <a:r>
              <a:rPr lang="ar-SA" dirty="0" err="1" smtClean="0"/>
              <a:t>أ</a:t>
            </a:r>
            <a:r>
              <a:rPr lang="ar-SA" dirty="0" smtClean="0"/>
              <a:t>.د/ مصطفي </a:t>
            </a:r>
            <a:r>
              <a:rPr lang="ar-SA" dirty="0" err="1" smtClean="0"/>
              <a:t>الطوخي</a:t>
            </a:r>
            <a:endParaRPr lang="ar-EG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14282" y="1714488"/>
            <a:ext cx="8458200" cy="914400"/>
          </a:xfrm>
        </p:spPr>
        <p:txBody>
          <a:bodyPr>
            <a:noAutofit/>
          </a:bodyPr>
          <a:lstStyle/>
          <a:p>
            <a:pPr algn="ctr"/>
            <a:r>
              <a:rPr lang="ar-SA" sz="3200" b="1" dirty="0" smtClean="0"/>
              <a:t>الفصل الخامس</a:t>
            </a:r>
          </a:p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مقاييس </a:t>
            </a:r>
            <a:r>
              <a:rPr lang="ar-SA" sz="3200" b="1" dirty="0" smtClean="0">
                <a:solidFill>
                  <a:srgbClr val="FF0000"/>
                </a:solidFill>
              </a:rPr>
              <a:t>الالتواء</a:t>
            </a:r>
            <a:endParaRPr lang="ar-SA" sz="3200" b="1" dirty="0" smtClean="0">
              <a:solidFill>
                <a:srgbClr val="FF0000"/>
              </a:solidFill>
            </a:endParaRPr>
          </a:p>
          <a:p>
            <a:pPr algn="ctr"/>
            <a:endParaRPr lang="ar-SA" sz="32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مقاييس الالتواء</a:t>
            </a:r>
            <a:endParaRPr lang="ar-EG" sz="4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5860"/>
            <a:ext cx="8142911" cy="105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428868"/>
            <a:ext cx="8648746" cy="120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701763"/>
            <a:ext cx="8715436" cy="158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5500702"/>
            <a:ext cx="6500858" cy="1308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مقاييس الالتواء</a:t>
            </a:r>
            <a:endParaRPr lang="ar-EG" sz="4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71612"/>
            <a:ext cx="8037777" cy="4295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مقاييس الالتواء</a:t>
            </a:r>
            <a:endParaRPr lang="ar-EG" sz="40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97105"/>
            <a:ext cx="8143900" cy="5760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مقاييس الالتواء</a:t>
            </a:r>
            <a:endParaRPr lang="ar-EG" sz="40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68" y="1500174"/>
            <a:ext cx="9031926" cy="4576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مقاييس الالتواء</a:t>
            </a:r>
            <a:endParaRPr lang="ar-EG" sz="4000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9144000" cy="3948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مقاييس الالتواء</a:t>
            </a:r>
            <a:endParaRPr lang="ar-EG" sz="4000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5702" y="1071546"/>
            <a:ext cx="8045388" cy="3633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4714884"/>
            <a:ext cx="399465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مقاييس الالتواء</a:t>
            </a:r>
            <a:endParaRPr lang="ar-EG" sz="4000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42984"/>
            <a:ext cx="8097291" cy="551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مقاييس الالتواء</a:t>
            </a:r>
            <a:endParaRPr lang="ar-EG" sz="4000" b="1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1428736"/>
            <a:ext cx="8985696" cy="475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80</TotalTime>
  <Words>21</Words>
  <Application>Microsoft Office PowerPoint</Application>
  <PresentationFormat>عرض على الشاشة (3:4)‏</PresentationFormat>
  <Paragraphs>11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رحلة</vt:lpstr>
      <vt:lpstr>إعداد  أ.د/ مصطفي الطوخي</vt:lpstr>
      <vt:lpstr>مقاييس الالتواء</vt:lpstr>
      <vt:lpstr>مقاييس الالتواء</vt:lpstr>
      <vt:lpstr>مقاييس الالتواء</vt:lpstr>
      <vt:lpstr>مقاييس الالتواء</vt:lpstr>
      <vt:lpstr>مقاييس الالتواء</vt:lpstr>
      <vt:lpstr>مقاييس الالتواء</vt:lpstr>
      <vt:lpstr>مقاييس الالتواء</vt:lpstr>
      <vt:lpstr>مقاييس الالتواء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إعداد  أ.د/ مصطفي الطوخي</dc:title>
  <dc:creator>mostafa</dc:creator>
  <cp:lastModifiedBy>mostafa</cp:lastModifiedBy>
  <cp:revision>10</cp:revision>
  <dcterms:created xsi:type="dcterms:W3CDTF">2020-03-17T08:07:15Z</dcterms:created>
  <dcterms:modified xsi:type="dcterms:W3CDTF">2020-03-25T15:24:25Z</dcterms:modified>
</cp:coreProperties>
</file>