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>
        <p:scale>
          <a:sx n="79" d="100"/>
          <a:sy n="79" d="100"/>
        </p:scale>
        <p:origin x="1302" y="1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3380" y="4523182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التفكير الابتكاري</a:t>
            </a:r>
            <a:br>
              <a:rPr lang="ar-EG" b="1" dirty="0" smtClean="0">
                <a:solidFill>
                  <a:schemeClr val="bg1"/>
                </a:solidFill>
              </a:rPr>
            </a:br>
            <a:r>
              <a:rPr lang="ar-EG" b="1" dirty="0" smtClean="0">
                <a:solidFill>
                  <a:schemeClr val="bg1"/>
                </a:solidFill>
              </a:rPr>
              <a:t/>
            </a:r>
            <a:br>
              <a:rPr lang="ar-EG" b="1" dirty="0" smtClean="0">
                <a:solidFill>
                  <a:schemeClr val="bg1"/>
                </a:solidFill>
              </a:rPr>
            </a:br>
            <a:r>
              <a:rPr lang="ar-EG" b="1" dirty="0" smtClean="0">
                <a:solidFill>
                  <a:schemeClr val="bg1"/>
                </a:solidFill>
              </a:rPr>
              <a:t>أ.م.د./ اميرة فؤاد</a:t>
            </a:r>
            <a:r>
              <a:rPr lang="ar-EG" dirty="0">
                <a:solidFill>
                  <a:schemeClr val="bg1"/>
                </a:solidFill>
              </a:rPr>
              <a:t/>
            </a:r>
            <a:br>
              <a:rPr lang="ar-EG" dirty="0">
                <a:solidFill>
                  <a:schemeClr val="bg1"/>
                </a:solidFill>
              </a:rPr>
            </a:b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endParaRPr lang="ar-E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52400"/>
            <a:ext cx="13193962" cy="7253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1885" y="3970419"/>
            <a:ext cx="553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اداة سكامبر لتطوير الافكار</a:t>
            </a:r>
            <a:br>
              <a:rPr lang="ar-EG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scamper</a:t>
            </a:r>
            <a:endParaRPr lang="ar-EG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96" y="-2791790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2494548" y="1239252"/>
            <a:ext cx="8622632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900" b="1" dirty="0" smtClean="0">
                <a:solidFill>
                  <a:srgbClr val="1F497D"/>
                </a:solidFill>
                <a:latin typeface="Constantia" pitchFamily="18" charset="0"/>
                <a:ea typeface="+mj-ea"/>
                <a:cs typeface="Times New Roman"/>
              </a:rPr>
              <a:t>طريقة </a:t>
            </a:r>
            <a:r>
              <a:rPr lang="ar-SA" sz="2900" b="1" dirty="0">
                <a:solidFill>
                  <a:srgbClr val="1F497D"/>
                </a:solidFill>
                <a:latin typeface="Constantia" pitchFamily="18" charset="0"/>
                <a:ea typeface="+mj-ea"/>
                <a:cs typeface="Times New Roman"/>
              </a:rPr>
              <a:t>سكامبر </a:t>
            </a:r>
            <a:r>
              <a:rPr lang="en-US" sz="2900" b="1" dirty="0">
                <a:solidFill>
                  <a:srgbClr val="1F497D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29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هي</a:t>
            </a: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 طريقة تهدف إلى الوصول إلى أفكار إبداعية، وتعتمد على </a:t>
            </a:r>
            <a: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الأسئلة الموجهة والتي عادة ما تسفر عن أفكار جديدة.</a:t>
            </a: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/>
            </a:r>
            <a:b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وهوبرنامج إجرائي يساعد</a:t>
            </a:r>
            <a: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على تنمية التفكير الإبداعي عن طريق الخيال، باستخدام أسلوب التفكير التباعدي</a:t>
            </a:r>
            <a:b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وتستخدم كتقنية ابداعية لاعادة تصميم المنتجات والخدمات.</a:t>
            </a: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/>
            </a:r>
            <a:b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5017169" y="1864883"/>
            <a:ext cx="74756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هذه الكلمة اختصار للكلمات التالية: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Substitute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بدّل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Combine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ادمج أو أضف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Adapt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كيّف أو عدّل 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Modify or Magnify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غيّر أو كبّر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Put to other uses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استخدم في موضع آخر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Eliminate or Minify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احذف أو صغّر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Reverse or Rearrange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اعكس أو اقلب</a:t>
            </a:r>
          </a:p>
        </p:txBody>
      </p:sp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4283242" y="1660346"/>
            <a:ext cx="7475621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التبديل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تبدل شيئاً ما في المنتج أو الفكرة بشرط أن يتغير إلى الأفضل.</a:t>
            </a:r>
            <a:r>
              <a:rPr lang="ar-EG" sz="2800" b="1" dirty="0">
                <a:solidFill>
                  <a:srgbClr val="1F497D"/>
                </a:solidFill>
                <a:latin typeface="Constantia" pitchFamily="18" charset="0"/>
              </a:rPr>
              <a:t> وهل يمكن ان تتغير القواعد او العمليات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 واسأل نفسك: ما الذي يجب تبديله في هذا حتى يصبح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أفضل</a:t>
            </a: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؟</a:t>
            </a:r>
          </a:p>
          <a:p>
            <a:pPr lvl="0">
              <a:spcBef>
                <a:spcPct val="20000"/>
              </a:spcBef>
            </a:pP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/>
            </a:r>
            <a:b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الدمج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تضيف فكرة إلى الشيء فيصبح أفضل وأحسن أو أن تدمج شيئين معاً. واسأل نفسك: ماذا أستطيع أن أضيفه إلى هذا حتى يتحسن أدائه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؟</a:t>
            </a:r>
            <a:endParaRPr lang="ar-EG" sz="2800" b="1" dirty="0" smtClean="0">
              <a:solidFill>
                <a:srgbClr val="1F497D"/>
              </a:solidFill>
              <a:latin typeface="Constanti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/>
            </a:r>
            <a:b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التكيف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تغير في مواصفات أو خواص الشيء حتى يتكيف مع البيئة الجديدة له أو حتى يتناسب مع الحالة الجديدة. واسأل نفسك: ما الأشياء التي يمكن تعديلها ؟</a:t>
            </a:r>
            <a:endParaRPr lang="ar-SA" sz="2800" b="1" dirty="0">
              <a:solidFill>
                <a:srgbClr val="1F497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4283242" y="1660346"/>
            <a:ext cx="7475621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التغيير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غير في الشيء سواءً المساحة أو الشكل. واسأل نفسك: ما الشيء الذي يمكن تكبيره وتوسيعه؟</a:t>
            </a:r>
            <a:endParaRPr lang="en-US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الاستخدام 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في موضع آخر: اسأل نفسك: كيف أستطيع أن استخدم هذا الشيء بصورة مختلفة أو لشيء آخر؟</a:t>
            </a:r>
            <a:endParaRPr lang="ar-EG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الحذف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اسأل نفسك: ما الشيء الذي لا أحتاجه في هذه الفكرة وأستطيع حذفه؟</a:t>
            </a:r>
            <a:endParaRPr lang="ar-EG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العكس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ماذا يحدث لو عكست هذه الفكرة؟ كيف أستطيع أن أغير في ترتيب الفكرة؟</a:t>
            </a:r>
            <a:endParaRPr lang="ar-SA" sz="2800" b="1" dirty="0">
              <a:latin typeface="Constantia" pitchFamily="18" charset="0"/>
            </a:endParaRPr>
          </a:p>
          <a:p>
            <a:pPr lvl="0">
              <a:spcBef>
                <a:spcPct val="20000"/>
              </a:spcBef>
            </a:pPr>
            <a:endParaRPr lang="ar-SA" sz="2800" b="1" dirty="0">
              <a:solidFill>
                <a:srgbClr val="1F497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131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التفكير الابتكاري  أ.م.د./ اميرة فؤاد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amira</cp:lastModifiedBy>
  <cp:revision>9</cp:revision>
  <dcterms:created xsi:type="dcterms:W3CDTF">2020-03-17T20:43:53Z</dcterms:created>
  <dcterms:modified xsi:type="dcterms:W3CDTF">2020-04-06T18:04:38Z</dcterms:modified>
</cp:coreProperties>
</file>