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3117-8FC5-4C51-BC9B-8EB03772E683}" type="datetimeFigureOut">
              <a:rPr lang="en-US" smtClean="0"/>
              <a:t>26/4/2020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9E29-73F0-4AD8-9E64-B7E8DB4FD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7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3117-8FC5-4C51-BC9B-8EB03772E683}" type="datetimeFigureOut">
              <a:rPr lang="en-US" smtClean="0"/>
              <a:t>26/4/2020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49E29-73F0-4AD8-9E64-B7E8DB4FD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3200" b="1" smtClean="0">
                <a:solidFill>
                  <a:schemeClr val="bg1"/>
                </a:solidFill>
              </a:rPr>
              <a:t>برنامج علوم تصميم وإنتاج الاثاث </a:t>
            </a:r>
            <a:r>
              <a:rPr lang="ar-EG" sz="3200" smtClean="0"/>
              <a:t/>
            </a:r>
            <a:br>
              <a:rPr lang="ar-EG" sz="3200" smtClean="0"/>
            </a:br>
            <a:r>
              <a:rPr lang="ar-EG" sz="3200" smtClean="0">
                <a:solidFill>
                  <a:schemeClr val="bg1"/>
                </a:solidFill>
              </a:rPr>
              <a:t>رسم هندسي بالحاسب </a:t>
            </a:r>
            <a:r>
              <a:rPr lang="ar-EG" sz="4400" smtClean="0">
                <a:solidFill>
                  <a:schemeClr val="bg1"/>
                </a:solidFill>
              </a:rPr>
              <a:t/>
            </a:r>
            <a:br>
              <a:rPr lang="ar-EG" sz="4400" smtClean="0">
                <a:solidFill>
                  <a:schemeClr val="bg1"/>
                </a:solidFill>
              </a:rPr>
            </a:br>
            <a:r>
              <a:rPr lang="ar-EG" sz="3100" smtClean="0">
                <a:solidFill>
                  <a:schemeClr val="bg1"/>
                </a:solidFill>
              </a:rPr>
              <a:t>المستوي الصفري - كلية الفنون التطبيقية </a:t>
            </a:r>
            <a:endParaRPr lang="ar-E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0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9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8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3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3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برنامج علوم تصميم وإنتاج الاثاث  رسم هندسي بالحاسب  المستوي الصفري - كلية الفنون التطبيقية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برنامج علوم تصميم وإنتاج الاثاث  رسم هندسي بالحاسب  المستوي الصفري - كلية الفنون التطبيقية </dc:title>
  <dc:creator>omnia abozaid</dc:creator>
  <cp:lastModifiedBy>omnia abozaid</cp:lastModifiedBy>
  <cp:revision>1</cp:revision>
  <dcterms:created xsi:type="dcterms:W3CDTF">2020-04-26T10:09:03Z</dcterms:created>
  <dcterms:modified xsi:type="dcterms:W3CDTF">2020-04-26T10:09:03Z</dcterms:modified>
</cp:coreProperties>
</file>