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DD61-8686-4760-99CB-7A6A4282933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CAEC-35F4-4F80-978B-13FC34E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2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3DD61-8686-4760-99CB-7A6A4282933A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CAEC-35F4-4F80-978B-13FC34E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6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1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9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7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EG" b="1" smtClean="0">
                <a:solidFill>
                  <a:srgbClr val="C00000"/>
                </a:solidFill>
              </a:rPr>
              <a:t>برنامج ال </a:t>
            </a:r>
            <a:r>
              <a:rPr lang="en-US" b="1" smtClean="0">
                <a:solidFill>
                  <a:srgbClr val="C00000"/>
                </a:solidFill>
              </a:rPr>
              <a:t>AutoCAD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9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8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3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برنامج ال AutoCAD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omnia abozaid</dc:creator>
  <cp:lastModifiedBy>omnia abozaid</cp:lastModifiedBy>
  <cp:revision>1</cp:revision>
  <dcterms:created xsi:type="dcterms:W3CDTF">2020-05-02T19:43:48Z</dcterms:created>
  <dcterms:modified xsi:type="dcterms:W3CDTF">2020-05-02T19:43:49Z</dcterms:modified>
</cp:coreProperties>
</file>