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81" y="-1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447" y="904234"/>
            <a:ext cx="8306873" cy="2722369"/>
          </a:xfrm>
        </p:spPr>
        <p:txBody>
          <a:bodyPr>
            <a:noAutofit/>
          </a:bodyPr>
          <a:lstStyle/>
          <a:p>
            <a:r>
              <a:rPr lang="ar-EG" sz="3600" dirty="0" smtClean="0"/>
              <a:t>ماده ادارة عمليات التصميم الداخلى 1</a:t>
            </a:r>
            <a:br>
              <a:rPr lang="ar-EG" sz="3600" dirty="0" smtClean="0"/>
            </a:br>
            <a:r>
              <a:rPr lang="ar-EG" sz="3600" dirty="0" smtClean="0"/>
              <a:t> قسم التصميم الداخلى والاثاث </a:t>
            </a:r>
            <a:br>
              <a:rPr lang="ar-EG" sz="3600" dirty="0" smtClean="0"/>
            </a:br>
            <a:r>
              <a:rPr lang="ar-EG" sz="3600" dirty="0" smtClean="0"/>
              <a:t>الفرقه الثانيه </a:t>
            </a:r>
            <a:br>
              <a:rPr lang="ar-EG" sz="3600" dirty="0" smtClean="0"/>
            </a:br>
            <a:r>
              <a:rPr lang="ar-EG" sz="3600" dirty="0" smtClean="0"/>
              <a:t>د. وسام عز الدين </a:t>
            </a:r>
            <a:br>
              <a:rPr lang="ar-EG" sz="3600" dirty="0" smtClean="0"/>
            </a:br>
            <a:r>
              <a:rPr lang="ar-EG" sz="3600" dirty="0" smtClean="0"/>
              <a:t>تسجيل صوتي للمحاضرة 1</a:t>
            </a:r>
            <a:endParaRPr lang="ar-EG" sz="3600" dirty="0"/>
          </a:p>
        </p:txBody>
      </p:sp>
      <p:pic>
        <p:nvPicPr>
          <p:cNvPr id="7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0333" y="3889419"/>
            <a:ext cx="1515667" cy="15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ماده ادارة عمليات التصميم الداخلى 1  قسم التصميم الداخلى والاثاث  الفرقه الثانيه  د. وسام عز الدين  تسجيل صوتي للمحاضرة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AG PC</cp:lastModifiedBy>
  <cp:revision>7</cp:revision>
  <dcterms:created xsi:type="dcterms:W3CDTF">2020-03-17T20:43:53Z</dcterms:created>
  <dcterms:modified xsi:type="dcterms:W3CDTF">2020-03-30T10:17:17Z</dcterms:modified>
</cp:coreProperties>
</file>