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r2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438400"/>
            <a:ext cx="1981200" cy="19812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"/>
            <a:ext cx="4670982" cy="6512916"/>
          </a:xfrm>
        </p:spPr>
      </p:pic>
    </p:spTree>
    <p:extLst>
      <p:ext uri="{BB962C8B-B14F-4D97-AF65-F5344CB8AC3E}">
        <p14:creationId xmlns:p14="http://schemas.microsoft.com/office/powerpoint/2010/main" val="19518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</Words>
  <Application>Microsoft Office PowerPoint</Application>
  <PresentationFormat>On-screen Show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لسماع المحاضرة اضغط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18</cp:revision>
  <dcterms:created xsi:type="dcterms:W3CDTF">2006-08-16T00:00:00Z</dcterms:created>
  <dcterms:modified xsi:type="dcterms:W3CDTF">2020-04-22T11:19:02Z</dcterms:modified>
</cp:coreProperties>
</file>