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dr2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2552700"/>
            <a:ext cx="1752600" cy="17526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18</cp:revision>
  <dcterms:created xsi:type="dcterms:W3CDTF">2006-08-16T00:00:00Z</dcterms:created>
  <dcterms:modified xsi:type="dcterms:W3CDTF">2020-04-22T11:15:55Z</dcterms:modified>
</cp:coreProperties>
</file>