
<file path=[Content_Types].xml><?xml version="1.0" encoding="utf-8"?>
<Types xmlns="http://schemas.openxmlformats.org/package/2006/content-types">
  <Default Extension="mp3" ContentType="audio/unknown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EG" sz="5400" b="1" dirty="0" smtClean="0"/>
              <a:t>دراسات وعلوم بيئية 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ar-EG" sz="4000" b="1" dirty="0" smtClean="0">
                <a:solidFill>
                  <a:schemeClr val="tx1"/>
                </a:solidFill>
              </a:rPr>
              <a:t>الفرقة الرابعة </a:t>
            </a:r>
          </a:p>
          <a:p>
            <a:r>
              <a:rPr lang="ar-EG" sz="4000" b="1" dirty="0" smtClean="0">
                <a:solidFill>
                  <a:schemeClr val="tx1"/>
                </a:solidFill>
              </a:rPr>
              <a:t>قسم الاعلان والطبتعة والنشر </a:t>
            </a:r>
          </a:p>
          <a:p>
            <a:r>
              <a:rPr lang="ar-EG" sz="4000" b="1" dirty="0" smtClean="0">
                <a:solidFill>
                  <a:schemeClr val="tx1"/>
                </a:solidFill>
              </a:rPr>
              <a:t>أ.د/ شوقي الدسوقى </a:t>
            </a:r>
            <a:endParaRPr lang="en-US" sz="4000" b="1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9194" y="304800"/>
            <a:ext cx="1213805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411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>
                <a:solidFill>
                  <a:schemeClr val="bg1"/>
                </a:solidFill>
              </a:rPr>
              <a:t>لسماع المحاضرة اضغط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13-converted.mp3">
            <a:hlinkClick r:id="" action="ppaction://media"/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314700" y="2171700"/>
            <a:ext cx="2514600" cy="2514600"/>
          </a:xfrm>
        </p:spPr>
      </p:pic>
    </p:spTree>
    <p:extLst>
      <p:ext uri="{BB962C8B-B14F-4D97-AF65-F5344CB8AC3E}">
        <p14:creationId xmlns:p14="http://schemas.microsoft.com/office/powerpoint/2010/main" val="415368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590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16</Words>
  <Application>Microsoft Office PowerPoint</Application>
  <PresentationFormat>On-screen Show (4:3)</PresentationFormat>
  <Paragraphs>5</Paragraphs>
  <Slides>2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دراسات وعلوم بيئية </vt:lpstr>
      <vt:lpstr>لسماع المحاضرة اضغط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SAMSUNG</dc:creator>
  <cp:lastModifiedBy>SAMSUNG</cp:lastModifiedBy>
  <cp:revision>16</cp:revision>
  <dcterms:created xsi:type="dcterms:W3CDTF">2006-08-16T00:00:00Z</dcterms:created>
  <dcterms:modified xsi:type="dcterms:W3CDTF">2020-04-08T17:10:17Z</dcterms:modified>
</cp:coreProperties>
</file>