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/>
              <a:t>دراسات وعلوم بيئية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tx1"/>
                </a:solidFill>
              </a:rPr>
              <a:t>قسم الاعلان والطبتعة والنشر </a:t>
            </a:r>
          </a:p>
          <a:p>
            <a:r>
              <a:rPr lang="ar-EG" sz="4000" b="1" dirty="0" smtClean="0">
                <a:solidFill>
                  <a:schemeClr val="tx1"/>
                </a:solidFill>
              </a:rPr>
              <a:t>أ.د/ شوقي الدسوقى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1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dr10-converted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4700" y="2171700"/>
            <a:ext cx="2514600" cy="2514600"/>
          </a:xfrm>
        </p:spPr>
      </p:pic>
    </p:spTree>
    <p:extLst>
      <p:ext uri="{BB962C8B-B14F-4D97-AF65-F5344CB8AC3E}">
        <p14:creationId xmlns:p14="http://schemas.microsoft.com/office/powerpoint/2010/main" val="4153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14</cp:revision>
  <dcterms:created xsi:type="dcterms:W3CDTF">2006-08-16T00:00:00Z</dcterms:created>
  <dcterms:modified xsi:type="dcterms:W3CDTF">2020-04-08T16:31:34Z</dcterms:modified>
</cp:coreProperties>
</file>