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ar-EG" sz="4800" b="1" dirty="0" smtClean="0"/>
              <a:t>دراسات وعلوم بيئية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قسم الإعلان والطباعة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الدسوقي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ar-EG" dirty="0" smtClean="0"/>
              <a:t>لسماع المحاضرة اضغط</a:t>
            </a:r>
            <a:endParaRPr lang="en-US" dirty="0"/>
          </a:p>
        </p:txBody>
      </p:sp>
      <p:pic>
        <p:nvPicPr>
          <p:cNvPr id="3" name="1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3429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7</cp:revision>
  <dcterms:created xsi:type="dcterms:W3CDTF">2006-08-16T00:00:00Z</dcterms:created>
  <dcterms:modified xsi:type="dcterms:W3CDTF">2020-03-25T21:07:19Z</dcterms:modified>
</cp:coreProperties>
</file>