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8F464-BCD5-A14C-AC41-2405C1A442B0}"/>
              </a:ext>
            </a:extLst>
          </p:cNvPr>
          <p:cNvSpPr txBox="1"/>
          <p:nvPr/>
        </p:nvSpPr>
        <p:spPr>
          <a:xfrm>
            <a:off x="3509546" y="3059043"/>
            <a:ext cx="56948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>
                <a:solidFill>
                  <a:schemeClr val="bg1"/>
                </a:solidFill>
                <a:effectLst/>
                <a:latin typeface="Helvetica Neue"/>
              </a:rPr>
              <a:t>تسجيل صوتى للمحاضرة النظرية ١ من مادة اساليب انتاج الاثاث - الفرقة الثالثة - د/ وسام ممدوح عزالدين 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7" name="PTT-20200408-WA0023.opus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2DB1D11B-6123-654B-989F-CF4253B4C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2597" y="4628703"/>
            <a:ext cx="1514676" cy="15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1164</Words>
  <Application>Microsoft Office PowerPoint</Application>
  <PresentationFormat>On-screen Show (4:3)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Unknown User</cp:lastModifiedBy>
  <cp:revision>48</cp:revision>
  <dcterms:created xsi:type="dcterms:W3CDTF">2006-08-16T00:00:00Z</dcterms:created>
  <dcterms:modified xsi:type="dcterms:W3CDTF">2020-04-12T18:08:23Z</dcterms:modified>
</cp:coreProperties>
</file>