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384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C86-5553-4284-BE07-582E40D3D53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7019-1490-49D1-ACDC-D4E594E58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3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C7C86-5553-4284-BE07-582E40D3D53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47019-1490-49D1-ACDC-D4E594E58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2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sz="6600" smtClean="0">
                <a:solidFill>
                  <a:schemeClr val="tx2">
                    <a:lumMod val="50000"/>
                  </a:schemeClr>
                </a:solidFill>
              </a:rPr>
              <a:t>قسم التصميم الداخلي والاثاث </a:t>
            </a:r>
            <a:r>
              <a:rPr lang="ar-E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E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EG" sz="3100" smtClean="0">
                <a:solidFill>
                  <a:schemeClr val="bg2">
                    <a:lumMod val="10000"/>
                  </a:schemeClr>
                </a:solidFill>
              </a:rPr>
              <a:t>كلية الفنون التطبيقية </a:t>
            </a:r>
            <a:endParaRPr lang="ar-EG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4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64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69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24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42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33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31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82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8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53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48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34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59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42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14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42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4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2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19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81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95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</Words>
  <Application>Microsoft Office PowerPoint</Application>
  <PresentationFormat>Custom</PresentationFormat>
  <Paragraphs>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قسم التصميم الداخلي والاثاث  كلية الفنون التطبيقية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قسم التصميم الداخلي والاثاث  كلية الفنون التطبيقية</dc:title>
  <dc:creator>omnia abozaid</dc:creator>
  <cp:lastModifiedBy>Eng Amina</cp:lastModifiedBy>
  <cp:revision>2</cp:revision>
  <dcterms:created xsi:type="dcterms:W3CDTF">2020-04-18T14:26:55Z</dcterms:created>
  <dcterms:modified xsi:type="dcterms:W3CDTF">2021-12-06T09:02:48Z</dcterms:modified>
</cp:coreProperties>
</file>