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77" r:id="rId4"/>
    <p:sldId id="279" r:id="rId5"/>
    <p:sldId id="280" r:id="rId6"/>
    <p:sldId id="278" r:id="rId7"/>
    <p:sldId id="281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endParaRPr lang="ar-SA" sz="3200" b="1" dirty="0" smtClean="0"/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الدوائر ثلاثية الأوجه</a:t>
            </a:r>
            <a:endParaRPr lang="ar-E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أنواع توصيل المنابع ثلاثية </a:t>
            </a:r>
            <a:r>
              <a:rPr lang="ar-SA" sz="4000" b="1" dirty="0" err="1" smtClean="0"/>
              <a:t>الاوجه</a:t>
            </a:r>
            <a:endParaRPr lang="ar-EG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210134" cy="29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ar-SA" sz="3400" b="1" dirty="0" smtClean="0"/>
              <a:t>توصيل المنابع ثلاثية </a:t>
            </a:r>
            <a:r>
              <a:rPr lang="ar-SA" sz="3400" b="1" dirty="0" err="1" smtClean="0"/>
              <a:t>الاوجه</a:t>
            </a:r>
            <a:r>
              <a:rPr lang="ar-SA" sz="3400" b="1" dirty="0" smtClean="0"/>
              <a:t> علي شكل نجمة</a:t>
            </a:r>
            <a:endParaRPr lang="ar-EG" sz="3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142984"/>
            <a:ext cx="4896732" cy="285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286256"/>
            <a:ext cx="8685129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786454"/>
            <a:ext cx="2286016" cy="82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ربع نص 7"/>
          <p:cNvSpPr txBox="1"/>
          <p:nvPr/>
        </p:nvSpPr>
        <p:spPr>
          <a:xfrm>
            <a:off x="4357686" y="5857892"/>
            <a:ext cx="20717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ar-EG" sz="36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ar-SA" sz="3400" b="1" dirty="0" smtClean="0"/>
              <a:t>توصيل المنابع ثلاثية </a:t>
            </a:r>
            <a:r>
              <a:rPr lang="ar-SA" sz="3400" b="1" dirty="0" err="1" smtClean="0"/>
              <a:t>الاوجه</a:t>
            </a:r>
            <a:r>
              <a:rPr lang="ar-SA" sz="3400" b="1" dirty="0" smtClean="0"/>
              <a:t> علي شكل دلتا</a:t>
            </a:r>
            <a:endParaRPr lang="ar-EG" sz="3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5715040" cy="30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929198"/>
            <a:ext cx="773354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ar-SA" sz="3400" b="1" dirty="0" smtClean="0"/>
              <a:t>توصيل المنابع ثلاثية </a:t>
            </a:r>
            <a:r>
              <a:rPr lang="ar-SA" sz="3400" b="1" dirty="0" err="1" smtClean="0"/>
              <a:t>الاوجه</a:t>
            </a:r>
            <a:endParaRPr lang="ar-EG" sz="3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335" y="1357298"/>
            <a:ext cx="8727383" cy="92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357430"/>
            <a:ext cx="1624021" cy="96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214686"/>
            <a:ext cx="4145300" cy="809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071942"/>
            <a:ext cx="1500198" cy="100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أنواع توصيل المنابع ثلاثية </a:t>
            </a:r>
            <a:r>
              <a:rPr lang="ar-SA" sz="4000" b="1" dirty="0" err="1" smtClean="0"/>
              <a:t>الاوجه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8794119" cy="140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943232"/>
            <a:ext cx="6606714" cy="362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أنواع توصيل المنابع ثلاثية </a:t>
            </a:r>
            <a:r>
              <a:rPr lang="ar-SA" sz="4000" b="1" dirty="0" err="1" smtClean="0"/>
              <a:t>الاوجه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170" y="1142984"/>
            <a:ext cx="841763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00438"/>
            <a:ext cx="807034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38</Words>
  <Application>Microsoft Office PowerPoint</Application>
  <PresentationFormat>عرض على الشاشة (3:4)‏</PresentationFormat>
  <Paragraphs>10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رحلة</vt:lpstr>
      <vt:lpstr>إعداد  أ.د/ مصطفي الطوخي</vt:lpstr>
      <vt:lpstr>أنواع توصيل المنابع ثلاثية الاوجه</vt:lpstr>
      <vt:lpstr>توصيل المنابع ثلاثية الاوجه علي شكل نجمة</vt:lpstr>
      <vt:lpstr>توصيل المنابع ثلاثية الاوجه علي شكل دلتا</vt:lpstr>
      <vt:lpstr>توصيل المنابع ثلاثية الاوجه</vt:lpstr>
      <vt:lpstr>أنواع توصيل المنابع ثلاثية الاوجه</vt:lpstr>
      <vt:lpstr>أنواع توصيل المنابع ثلاثية الاوجه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11</cp:revision>
  <dcterms:created xsi:type="dcterms:W3CDTF">2020-03-17T08:07:15Z</dcterms:created>
  <dcterms:modified xsi:type="dcterms:W3CDTF">2020-04-14T09:13:35Z</dcterms:modified>
</cp:coreProperties>
</file>