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3" r:id="rId7"/>
    <p:sldId id="274" r:id="rId8"/>
    <p:sldId id="272" r:id="rId9"/>
    <p:sldId id="275" r:id="rId10"/>
    <p:sldId id="276" r:id="rId11"/>
    <p:sldId id="267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النظريات الأساسية المستخدمة في دوائر التيار المتردد</a:t>
            </a:r>
          </a:p>
          <a:p>
            <a:pPr algn="ctr"/>
            <a:endParaRPr lang="ar-SA" sz="3200" b="1" dirty="0" smtClean="0"/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نظرية التركيب (نظرية التجميع)</a:t>
            </a:r>
            <a:endParaRPr lang="ar-EG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19313"/>
            <a:ext cx="8858312" cy="373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مسألة للتدريب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140" y="2071678"/>
            <a:ext cx="8614578" cy="338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التركيب أو التجميع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4525963"/>
          </a:xfrm>
        </p:spPr>
        <p:txBody>
          <a:bodyPr/>
          <a:lstStyle/>
          <a:p>
            <a:r>
              <a:rPr lang="ar-SA" dirty="0" smtClean="0"/>
              <a:t>تستخدم </a:t>
            </a:r>
            <a:r>
              <a:rPr lang="ar-SA" dirty="0" err="1" smtClean="0"/>
              <a:t>لايجاد</a:t>
            </a:r>
            <a:r>
              <a:rPr lang="ar-SA" dirty="0" smtClean="0"/>
              <a:t> التيارات في </a:t>
            </a:r>
            <a:r>
              <a:rPr lang="ar-SA" dirty="0" err="1" smtClean="0"/>
              <a:t>افرع</a:t>
            </a:r>
            <a:r>
              <a:rPr lang="ar-SA" dirty="0" smtClean="0"/>
              <a:t> الدائرة الكهربية </a:t>
            </a:r>
            <a:r>
              <a:rPr lang="ar-SA" dirty="0" err="1" smtClean="0"/>
              <a:t>و</a:t>
            </a:r>
            <a:r>
              <a:rPr lang="ar-SA" dirty="0" smtClean="0"/>
              <a:t> ذلك بحساب التيارات في كل فرع نتيجة كل مصدر علي حدة ثم جمع هذه التيارات للحصول علي التيار الكلي الناتج عن المصادر الموجودة</a:t>
            </a:r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1- يتم حذف كل مصادر الجهد بالدائرة </a:t>
            </a:r>
            <a:r>
              <a:rPr lang="ar-SA" dirty="0" err="1" smtClean="0"/>
              <a:t>الا</a:t>
            </a:r>
            <a:r>
              <a:rPr lang="ar-SA" dirty="0" smtClean="0"/>
              <a:t> مصدر واحد</a:t>
            </a:r>
          </a:p>
          <a:p>
            <a:r>
              <a:rPr lang="ar-SA" dirty="0" smtClean="0"/>
              <a:t>2- </a:t>
            </a:r>
            <a:r>
              <a:rPr lang="ar-EG" dirty="0" smtClean="0"/>
              <a:t>حساب التيارات في الأفرع نتيجة هذا المصدر</a:t>
            </a:r>
            <a:endParaRPr lang="ar-EG" baseline="-25000" dirty="0" smtClean="0"/>
          </a:p>
          <a:p>
            <a:r>
              <a:rPr lang="ar-EG" dirty="0" smtClean="0"/>
              <a:t>3- تكرر هذه العملية لكل المصادر </a:t>
            </a:r>
            <a:endParaRPr lang="ar-SA" dirty="0" smtClean="0"/>
          </a:p>
          <a:p>
            <a:r>
              <a:rPr lang="ar-SA" dirty="0" smtClean="0"/>
              <a:t>4- يتم تجميع التيارات حسب الاتجاهات للتيارات فإذا كانت في اتجاه واحد تجمع </a:t>
            </a:r>
            <a:r>
              <a:rPr lang="ar-SA" dirty="0" err="1" smtClean="0"/>
              <a:t>و</a:t>
            </a:r>
            <a:r>
              <a:rPr lang="ar-SA" dirty="0" smtClean="0"/>
              <a:t> إذا كانت في اتجاهين متعاكسين تطرح</a:t>
            </a:r>
            <a:endParaRPr lang="ar-E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721" y="1857364"/>
            <a:ext cx="8553997" cy="366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05" y="1714488"/>
            <a:ext cx="913562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85860"/>
            <a:ext cx="57626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922904"/>
            <a:ext cx="7786742" cy="272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3735973"/>
            <a:ext cx="9072626" cy="312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285860"/>
            <a:ext cx="57626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1000108"/>
            <a:ext cx="6715172" cy="2756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714752"/>
            <a:ext cx="5357850" cy="136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5072073"/>
            <a:ext cx="6143668" cy="180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التركيب أو التجميع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150548"/>
            <a:ext cx="7291417" cy="29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256"/>
            <a:ext cx="7429552" cy="198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</TotalTime>
  <Words>135</Words>
  <Application>Microsoft Office PowerPoint</Application>
  <PresentationFormat>عرض على الشاشة (3:4)‏</PresentationFormat>
  <Paragraphs>19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رحلة</vt:lpstr>
      <vt:lpstr>إعداد  أ.د/ مصطفي الطوخي</vt:lpstr>
      <vt:lpstr>نظرية التركيب أو التجميع</vt:lpstr>
      <vt:lpstr>خطوات نظرية التركيب أو التجميع</vt:lpstr>
      <vt:lpstr>خطوات نظرية التركيب أو التجميع</vt:lpstr>
      <vt:lpstr>خطوات نظرية التركيب أو التجميع</vt:lpstr>
      <vt:lpstr>خطوات نظرية التركيب أو التجميع</vt:lpstr>
      <vt:lpstr>خطوات نظرية التركيب أو التجميع</vt:lpstr>
      <vt:lpstr>خطوات نظرية التركيب أو التجميع</vt:lpstr>
      <vt:lpstr>خطوات نظرية التركيب أو التجميع</vt:lpstr>
      <vt:lpstr>خطوات نظرية التركيب أو التجميع</vt:lpstr>
      <vt:lpstr>مسألة للتدريب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8</cp:revision>
  <dcterms:created xsi:type="dcterms:W3CDTF">2020-03-17T08:07:15Z</dcterms:created>
  <dcterms:modified xsi:type="dcterms:W3CDTF">2020-04-02T08:26:27Z</dcterms:modified>
</cp:coreProperties>
</file>