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EG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81000" y="5278459"/>
            <a:ext cx="8458200" cy="1222375"/>
          </a:xfrm>
        </p:spPr>
        <p:txBody>
          <a:bodyPr/>
          <a:lstStyle/>
          <a:p>
            <a:pPr algn="ctr"/>
            <a:r>
              <a:rPr lang="ar-SA" dirty="0" smtClean="0"/>
              <a:t>إعداد </a:t>
            </a:r>
            <a:br>
              <a:rPr lang="ar-SA" dirty="0" smtClean="0"/>
            </a:br>
            <a:r>
              <a:rPr lang="ar-SA" dirty="0" err="1" smtClean="0"/>
              <a:t>أ</a:t>
            </a:r>
            <a:r>
              <a:rPr lang="ar-SA" dirty="0" smtClean="0"/>
              <a:t>.د/ مصطفي </a:t>
            </a:r>
            <a:r>
              <a:rPr lang="ar-SA" dirty="0" err="1" smtClean="0"/>
              <a:t>الطوخي</a:t>
            </a:r>
            <a:endParaRPr lang="ar-EG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4282" y="1714488"/>
            <a:ext cx="8458200" cy="914400"/>
          </a:xfrm>
        </p:spPr>
        <p:txBody>
          <a:bodyPr>
            <a:noAutofit/>
          </a:bodyPr>
          <a:lstStyle/>
          <a:p>
            <a:pPr algn="ctr"/>
            <a:r>
              <a:rPr lang="ar-SA" sz="3200" b="1" dirty="0" smtClean="0"/>
              <a:t>النظريات الأساسية المستخدمة في دوائر التيار المتردد</a:t>
            </a:r>
          </a:p>
          <a:p>
            <a:pPr algn="ctr"/>
            <a:endParaRPr lang="ar-SA" sz="3200" b="1" dirty="0" smtClean="0"/>
          </a:p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الحلقة المغلقة (طريقة ماكسويل)</a:t>
            </a:r>
            <a:endParaRPr lang="ar-EG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الخطوة الرابعة </a:t>
            </a:r>
            <a:r>
              <a:rPr lang="ar-SA" sz="4000" b="1" dirty="0" err="1" smtClean="0"/>
              <a:t>و</a:t>
            </a:r>
            <a:r>
              <a:rPr lang="ar-SA" sz="4000" b="1" dirty="0" smtClean="0"/>
              <a:t> الخامسة</a:t>
            </a:r>
            <a:endParaRPr lang="ar-EG" sz="40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25" y="1643050"/>
            <a:ext cx="8465417" cy="4676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مسألة للتدريب</a:t>
            </a:r>
            <a:endParaRPr lang="ar-EG" sz="40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2438400"/>
            <a:ext cx="8943695" cy="27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1214422"/>
            <a:ext cx="4000528" cy="84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ar-SA" sz="4000" b="1" dirty="0" smtClean="0"/>
              <a:t>نظرية </a:t>
            </a:r>
            <a:r>
              <a:rPr lang="ar-SA" sz="4000" b="1" dirty="0" smtClean="0"/>
              <a:t>الحلقة المغلقة (نظرية ماكسويل)</a:t>
            </a:r>
            <a:endParaRPr lang="ar-EG" sz="40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428736"/>
            <a:ext cx="8686800" cy="4525963"/>
          </a:xfrm>
        </p:spPr>
        <p:txBody>
          <a:bodyPr/>
          <a:lstStyle/>
          <a:p>
            <a:r>
              <a:rPr lang="ar-SA" dirty="0" smtClean="0"/>
              <a:t>يتم ذلك بأخذ كل حلقة مغلقة علي حدة </a:t>
            </a:r>
            <a:r>
              <a:rPr lang="ar-SA" dirty="0" err="1" smtClean="0"/>
              <a:t>و</a:t>
            </a:r>
            <a:r>
              <a:rPr lang="ar-SA" dirty="0" smtClean="0"/>
              <a:t> تطبيق قانون </a:t>
            </a:r>
            <a:r>
              <a:rPr lang="ar-SA" dirty="0" err="1" smtClean="0"/>
              <a:t>كيرشوف</a:t>
            </a:r>
            <a:r>
              <a:rPr lang="ar-SA" dirty="0" smtClean="0"/>
              <a:t> للجهد عليها </a:t>
            </a:r>
            <a:r>
              <a:rPr lang="ar-SA" dirty="0" err="1" smtClean="0"/>
              <a:t>و</a:t>
            </a:r>
            <a:r>
              <a:rPr lang="ar-SA" dirty="0" smtClean="0"/>
              <a:t> يفرض بأن تيار الحلقة الأولي </a:t>
            </a:r>
            <a:r>
              <a:rPr lang="ar-SA" dirty="0" err="1" smtClean="0"/>
              <a:t>بـ</a:t>
            </a:r>
            <a:r>
              <a:rPr lang="ar-SA" dirty="0" smtClean="0"/>
              <a:t> </a:t>
            </a:r>
            <a:r>
              <a:rPr lang="en-US" dirty="0" smtClean="0"/>
              <a:t>I1</a:t>
            </a:r>
            <a:r>
              <a:rPr lang="ar-SA" dirty="0" smtClean="0"/>
              <a:t> و الحلقة الثانية </a:t>
            </a:r>
            <a:r>
              <a:rPr lang="en-US" dirty="0" smtClean="0"/>
              <a:t>I2 </a:t>
            </a:r>
            <a:r>
              <a:rPr lang="ar-SA" dirty="0" smtClean="0"/>
              <a:t> و هكذا</a:t>
            </a:r>
          </a:p>
          <a:p>
            <a:endParaRPr lang="ar-SA" dirty="0" smtClean="0"/>
          </a:p>
          <a:p>
            <a:r>
              <a:rPr lang="ar-SA" dirty="0" smtClean="0"/>
              <a:t>ثم بعد حل المعادلات يتم حساب التيارات داخل </a:t>
            </a:r>
            <a:r>
              <a:rPr lang="ar-SA" dirty="0" err="1" smtClean="0"/>
              <a:t>الافرع</a:t>
            </a:r>
            <a:r>
              <a:rPr lang="ar-SA" dirty="0" smtClean="0"/>
              <a:t> للدائرة</a:t>
            </a:r>
            <a:endParaRPr lang="ar-E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5794" y="21429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مثال </a:t>
            </a:r>
            <a:r>
              <a:rPr lang="ar-SA" sz="4000" b="1" dirty="0" smtClean="0"/>
              <a:t>محلول (صفحة 94)</a:t>
            </a:r>
            <a:endParaRPr lang="ar-EG" sz="40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857364"/>
            <a:ext cx="8869301" cy="3952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الحل</a:t>
            </a:r>
            <a:endParaRPr lang="ar-EG" sz="40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071678"/>
            <a:ext cx="8858280" cy="3681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الخطوة الثانية</a:t>
            </a:r>
            <a:endParaRPr lang="ar-EG" sz="40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6" y="1714489"/>
            <a:ext cx="8786842" cy="3351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الخطوة الثانية</a:t>
            </a:r>
            <a:endParaRPr lang="ar-EG" sz="40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929" y="1857365"/>
            <a:ext cx="8683913" cy="2130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الخطوة الثالثة</a:t>
            </a:r>
            <a:endParaRPr lang="ar-EG" sz="40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00174"/>
            <a:ext cx="8436799" cy="5019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الخطوة الثالثة</a:t>
            </a:r>
            <a:endParaRPr lang="ar-EG" sz="40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382" y="2024063"/>
            <a:ext cx="9163414" cy="4191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الخطوة الثالثة</a:t>
            </a:r>
            <a:endParaRPr lang="ar-EG" sz="40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371724"/>
            <a:ext cx="8513073" cy="3128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48</TotalTime>
  <Words>82</Words>
  <Application>Microsoft Office PowerPoint</Application>
  <PresentationFormat>عرض على الشاشة (3:4)‏</PresentationFormat>
  <Paragraphs>17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رحلة</vt:lpstr>
      <vt:lpstr>إعداد  أ.د/ مصطفي الطوخي</vt:lpstr>
      <vt:lpstr>نظرية الحلقة المغلقة (نظرية ماكسويل)</vt:lpstr>
      <vt:lpstr>مثال محلول (صفحة 94)</vt:lpstr>
      <vt:lpstr>الحل</vt:lpstr>
      <vt:lpstr>الخطوة الثانية</vt:lpstr>
      <vt:lpstr>الخطوة الثانية</vt:lpstr>
      <vt:lpstr>الخطوة الثالثة</vt:lpstr>
      <vt:lpstr>الخطوة الثالثة</vt:lpstr>
      <vt:lpstr>الخطوة الثالثة</vt:lpstr>
      <vt:lpstr>الخطوة الرابعة و الخامسة</vt:lpstr>
      <vt:lpstr>مسألة للتدريب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إعداد  أ.د/ مصطفي الطوخي</dc:title>
  <dc:creator>mostafa</dc:creator>
  <cp:lastModifiedBy>mostafa</cp:lastModifiedBy>
  <cp:revision>6</cp:revision>
  <dcterms:created xsi:type="dcterms:W3CDTF">2020-03-17T08:07:15Z</dcterms:created>
  <dcterms:modified xsi:type="dcterms:W3CDTF">2020-03-25T15:19:33Z</dcterms:modified>
</cp:coreProperties>
</file>