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70" r:id="rId4"/>
    <p:sldId id="275" r:id="rId5"/>
    <p:sldId id="274" r:id="rId6"/>
    <p:sldId id="273" r:id="rId7"/>
    <p:sldId id="272" r:id="rId8"/>
    <p:sldId id="271" r:id="rId9"/>
    <p:sldId id="269" r:id="rId10"/>
    <p:sldId id="262" r:id="rId1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365" y="2291995"/>
            <a:ext cx="6072400" cy="2024511"/>
          </a:xfrm>
        </p:spPr>
        <p:txBody>
          <a:bodyPr>
            <a:normAutofit/>
          </a:bodyPr>
          <a:lstStyle/>
          <a:p>
            <a:r>
              <a:rPr lang="ar-EG" sz="4000" dirty="0" smtClean="0">
                <a:solidFill>
                  <a:schemeClr val="bg1"/>
                </a:solidFill>
              </a:rPr>
              <a:t>المادة / ديكور سينما </a:t>
            </a:r>
            <a:br>
              <a:rPr lang="ar-EG" sz="4000" dirty="0" smtClean="0">
                <a:solidFill>
                  <a:schemeClr val="bg1"/>
                </a:solidFill>
              </a:rPr>
            </a:br>
            <a:r>
              <a:rPr lang="ar-EG" sz="4000" dirty="0" smtClean="0">
                <a:solidFill>
                  <a:schemeClr val="bg1"/>
                </a:solidFill>
              </a:rPr>
              <a:t>الفرقة / الرابعة </a:t>
            </a:r>
            <a:endParaRPr lang="ar-EG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553" y="4611837"/>
            <a:ext cx="7878306" cy="1426575"/>
          </a:xfrm>
        </p:spPr>
        <p:txBody>
          <a:bodyPr/>
          <a:lstStyle/>
          <a:p>
            <a:r>
              <a:rPr lang="ar-EG" sz="3600" dirty="0" smtClean="0">
                <a:solidFill>
                  <a:schemeClr val="bg1"/>
                </a:solidFill>
              </a:rPr>
              <a:t>تحت اشراف /</a:t>
            </a:r>
          </a:p>
          <a:p>
            <a:r>
              <a:rPr lang="ar-EG" sz="3600" dirty="0" smtClean="0">
                <a:solidFill>
                  <a:schemeClr val="bg1"/>
                </a:solidFill>
              </a:rPr>
              <a:t>د/ غادة المسلمى    د/ منال شلتوت 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912" y="578222"/>
            <a:ext cx="5365376" cy="1264025"/>
          </a:xfrm>
        </p:spPr>
        <p:txBody>
          <a:bodyPr>
            <a:normAutofit/>
          </a:bodyPr>
          <a:lstStyle/>
          <a:p>
            <a:r>
              <a:rPr lang="ar-EG" sz="3600" b="1" dirty="0" smtClean="0">
                <a:solidFill>
                  <a:schemeClr val="accent1">
                    <a:lumMod val="50000"/>
                  </a:schemeClr>
                </a:solidFill>
              </a:rPr>
              <a:t>عنوان المحاضرة /</a:t>
            </a:r>
            <a: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  <a:t>الديكورفى السينما الهندية </a:t>
            </a:r>
            <a:endParaRPr lang="ar-EG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7913" y="4376057"/>
            <a:ext cx="8398876" cy="1662355"/>
          </a:xfrm>
        </p:spPr>
        <p:txBody>
          <a:bodyPr>
            <a:normAutofit/>
          </a:bodyPr>
          <a:lstStyle/>
          <a:p>
            <a:r>
              <a:rPr lang="ar-EG" sz="3600" dirty="0" smtClean="0">
                <a:solidFill>
                  <a:schemeClr val="bg1"/>
                </a:solidFill>
              </a:rPr>
              <a:t>يعتبر الديكور الهندى من الديكورات المميزة حيث نرى الكثير من الألوان المدمجة ،التى تبعث الحياة وتلفت الأنظار لكل من يراها 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6" y="449417"/>
            <a:ext cx="4864711" cy="5894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19" y="465500"/>
            <a:ext cx="4406952" cy="5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326672"/>
            <a:ext cx="6076950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86"/>
            <a:ext cx="6076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77" y="185176"/>
            <a:ext cx="5715000" cy="512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" y="2178424"/>
            <a:ext cx="6076950" cy="45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4" y="3200960"/>
            <a:ext cx="561975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31" y="269502"/>
            <a:ext cx="5619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7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9" y="3670486"/>
            <a:ext cx="5619750" cy="3187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6736"/>
            <a:ext cx="561975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3473"/>
            <a:ext cx="5619749" cy="31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55" y="1870822"/>
            <a:ext cx="8507506" cy="47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3" y="757988"/>
            <a:ext cx="8153802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المادة / ديكور سينما  الفرقة / الرابعة </vt:lpstr>
      <vt:lpstr>عنوان المحاضرة / الديكورفى السينما الهندية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Admin</cp:lastModifiedBy>
  <cp:revision>11</cp:revision>
  <dcterms:created xsi:type="dcterms:W3CDTF">2020-03-17T20:43:53Z</dcterms:created>
  <dcterms:modified xsi:type="dcterms:W3CDTF">2020-04-05T15:01:51Z</dcterms:modified>
</cp:coreProperties>
</file>