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6" r:id="rId6"/>
    <p:sldId id="259" r:id="rId7"/>
    <p:sldId id="267" r:id="rId8"/>
    <p:sldId id="265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64" y="240146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pPr algn="l"/>
            <a:br>
              <a:rPr lang="ar-EG" dirty="0">
                <a:solidFill>
                  <a:schemeClr val="bg1"/>
                </a:solidFill>
              </a:rPr>
            </a:br>
            <a:br>
              <a:rPr lang="ar-EG" dirty="0">
                <a:solidFill>
                  <a:schemeClr val="bg1"/>
                </a:solidFill>
              </a:rPr>
            </a:br>
            <a:br>
              <a:rPr lang="ar-EG" dirty="0">
                <a:solidFill>
                  <a:schemeClr val="bg1"/>
                </a:solidFill>
              </a:rPr>
            </a:br>
            <a:r>
              <a:rPr lang="ar-EG" dirty="0">
                <a:solidFill>
                  <a:schemeClr val="bg1"/>
                </a:solidFill>
              </a:rPr>
              <a:t>رسم من الطبيعة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>
            <a:normAutofit/>
          </a:bodyPr>
          <a:lstStyle/>
          <a:p>
            <a:pPr algn="l"/>
            <a:r>
              <a:rPr lang="ar-EG" sz="3600" dirty="0">
                <a:solidFill>
                  <a:schemeClr val="bg1"/>
                </a:solidFill>
              </a:rPr>
              <a:t>أ.م.د غادة المسلمى</a:t>
            </a: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38" y="2442830"/>
            <a:ext cx="3477490" cy="4230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0" y="2437858"/>
            <a:ext cx="4817116" cy="4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83996" y="3020291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8418850" y="2569911"/>
            <a:ext cx="3423086" cy="52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https://pin.it/1Ct26X3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5669" y="3137166"/>
            <a:ext cx="344305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https://pin.it/78iU9aA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2186" y="3658065"/>
            <a:ext cx="33355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https://pin.it/ej0cN5r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1698" y="4242630"/>
            <a:ext cx="3396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https://pin.it/7ouKJL5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11241" y="4808504"/>
            <a:ext cx="34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https://pin.it/65I1mnz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1991" y="1027674"/>
            <a:ext cx="62055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EG" sz="3200" b="1" i="1" dirty="0"/>
              <a:t>مواقع لتعليم الرسم من الطبيعة بطرق مختلفة </a:t>
            </a:r>
            <a:endParaRPr lang="ar-SA" sz="3200" b="1" i="1" dirty="0"/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572" y="-2322314"/>
            <a:ext cx="14241463" cy="9075738"/>
          </a:xfrm>
        </p:spPr>
      </p:pic>
      <p:sp>
        <p:nvSpPr>
          <p:cNvPr id="7" name="TextBox 6"/>
          <p:cNvSpPr txBox="1"/>
          <p:nvPr/>
        </p:nvSpPr>
        <p:spPr>
          <a:xfrm>
            <a:off x="1494839" y="2752436"/>
            <a:ext cx="9533379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dirty="0"/>
              <a:t>الهدف من المحاضرة هو التدريب البصرى للعناصر </a:t>
            </a:r>
          </a:p>
          <a:p>
            <a:r>
              <a:rPr lang="ar-EG" sz="4400" dirty="0"/>
              <a:t>الطبيعية </a:t>
            </a:r>
          </a:p>
          <a:p>
            <a:r>
              <a:rPr lang="ar-EG" sz="4400" dirty="0"/>
              <a:t>ودراسة التفاصيل وعلاقتها بالمبانى فى</a:t>
            </a:r>
          </a:p>
          <a:p>
            <a:r>
              <a:rPr lang="ar-EG" sz="4400" dirty="0"/>
              <a:t> لوحات بالرسم اليدوى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17343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7" y="2752435"/>
            <a:ext cx="4549499" cy="3963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2752435"/>
            <a:ext cx="4964593" cy="39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22" y="2190233"/>
            <a:ext cx="4396931" cy="440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21" y="2202134"/>
            <a:ext cx="4788844" cy="43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737" y="-2217738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2761026"/>
            <a:ext cx="5176683" cy="36036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44BCE1B-B0D7-AF45-8946-3B1F3FD25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10" y="1053655"/>
            <a:ext cx="383749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82" y="-2217738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4" y="2278396"/>
            <a:ext cx="4600596" cy="427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51" y="2278396"/>
            <a:ext cx="4507121" cy="41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82" y="-2217738"/>
            <a:ext cx="14241463" cy="90757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5" y="2950986"/>
            <a:ext cx="4717739" cy="353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2950986"/>
            <a:ext cx="5073446" cy="34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0" y="2653234"/>
            <a:ext cx="4964644" cy="3813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98" y="2653233"/>
            <a:ext cx="4542882" cy="38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54" y="2390253"/>
            <a:ext cx="4054218" cy="399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34" y="2393763"/>
            <a:ext cx="3255738" cy="39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رسم من الطبيعة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Unknown User</cp:lastModifiedBy>
  <cp:revision>19</cp:revision>
  <dcterms:created xsi:type="dcterms:W3CDTF">2020-03-17T20:43:53Z</dcterms:created>
  <dcterms:modified xsi:type="dcterms:W3CDTF">2020-04-09T08:22:43Z</dcterms:modified>
</cp:coreProperties>
</file>