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3" r:id="rId6"/>
    <p:sldId id="266" r:id="rId7"/>
    <p:sldId id="264" r:id="rId8"/>
    <p:sldId id="267" r:id="rId9"/>
    <p:sldId id="265" r:id="rId10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94660"/>
  </p:normalViewPr>
  <p:slideViewPr>
    <p:cSldViewPr snapToGrid="0">
      <p:cViewPr>
        <p:scale>
          <a:sx n="69" d="100"/>
          <a:sy n="69" d="100"/>
        </p:scale>
        <p:origin x="-56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1095" y="2998477"/>
            <a:ext cx="7878305" cy="2057113"/>
          </a:xfrm>
        </p:spPr>
        <p:txBody>
          <a:bodyPr>
            <a:normAutofit fontScale="90000"/>
          </a:bodyPr>
          <a:lstStyle/>
          <a:p>
            <a:r>
              <a:rPr lang="ar-EG" sz="4000" b="1" dirty="0">
                <a:solidFill>
                  <a:schemeClr val="bg1"/>
                </a:solidFill>
              </a:rPr>
              <a:t>المادة</a:t>
            </a:r>
            <a:r>
              <a:rPr lang="ar-EG" sz="4000" b="1">
                <a:solidFill>
                  <a:schemeClr val="bg1"/>
                </a:solidFill>
              </a:rPr>
              <a:t>/ </a:t>
            </a:r>
            <a:r>
              <a:rPr lang="ar-SA" sz="4000" b="1">
                <a:solidFill>
                  <a:schemeClr val="bg1"/>
                </a:solidFill>
              </a:rPr>
              <a:t>اظهار معماري</a:t>
            </a:r>
            <a:br>
              <a:rPr lang="ar-SA" sz="4000" b="1">
                <a:solidFill>
                  <a:schemeClr val="bg1"/>
                </a:solidFill>
              </a:rPr>
            </a:br>
            <a:r>
              <a:rPr lang="ar-SA" sz="4000" b="1">
                <a:solidFill>
                  <a:schemeClr val="bg1"/>
                </a:solidFill>
              </a:rPr>
              <a:t>قسم التصميم الداخلى والاثاث </a:t>
            </a:r>
            <a:br>
              <a:rPr lang="ar-SA" sz="4000" b="1">
                <a:solidFill>
                  <a:schemeClr val="bg1"/>
                </a:solidFill>
              </a:rPr>
            </a:br>
            <a:r>
              <a:rPr lang="ar-SA" sz="4000" b="1">
                <a:solidFill>
                  <a:schemeClr val="bg1"/>
                </a:solidFill>
              </a:rPr>
              <a:t>الفرقه الاولى </a:t>
            </a:r>
            <a:br>
              <a:rPr lang="ar-SA" sz="4000" b="1">
                <a:solidFill>
                  <a:schemeClr val="bg1"/>
                </a:solidFill>
              </a:rPr>
            </a:br>
            <a:r>
              <a:rPr lang="ar-SA" sz="4000" b="1">
                <a:solidFill>
                  <a:schemeClr val="bg1"/>
                </a:solidFill>
              </a:rPr>
              <a:t>المحاضرة ٣</a:t>
            </a:r>
            <a:endParaRPr lang="ar-EG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>
            <a:normAutofit/>
          </a:bodyPr>
          <a:lstStyle/>
          <a:p>
            <a:pPr algn="l"/>
            <a:r>
              <a:rPr lang="ar-EG" sz="4800" dirty="0">
                <a:solidFill>
                  <a:schemeClr val="bg1"/>
                </a:solidFill>
              </a:rPr>
              <a:t>أ.م.د غادة المسلمي</a:t>
            </a: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336" y="-2217738"/>
            <a:ext cx="14241463" cy="9075738"/>
          </a:xfr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B92D31E-4C4A-844B-A05F-7D6B22180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0314" y="-1400436"/>
            <a:ext cx="6624104" cy="96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A6EF248-02C0-3D4E-B3E0-7BDCDEAD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19" y="145999"/>
            <a:ext cx="4324347" cy="647476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42298A7-4C97-8C43-B5D8-C9E76B85D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b="-1073"/>
          <a:stretch/>
        </p:blipFill>
        <p:spPr>
          <a:xfrm>
            <a:off x="297133" y="864053"/>
            <a:ext cx="7273385" cy="51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6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28DA96A-E28E-8D4F-8EF6-4D98A3327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60" y="960883"/>
            <a:ext cx="5946459" cy="541866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F784C39-99A8-8647-A534-5C42C9B55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4" y="960883"/>
            <a:ext cx="511585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92ECA5-5BC3-F644-B239-120A8CC2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1705" y="-2597605"/>
            <a:ext cx="5469800" cy="120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0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093D888-8FF6-D84D-9D70-2065ED970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7" t="8291" r="14529" b="12949"/>
          <a:stretch/>
        </p:blipFill>
        <p:spPr>
          <a:xfrm>
            <a:off x="7673192" y="316945"/>
            <a:ext cx="4369130" cy="654105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06F888C-2719-7340-9548-22916616C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8626" r="13891" b="8444"/>
          <a:stretch/>
        </p:blipFill>
        <p:spPr>
          <a:xfrm rot="5400000">
            <a:off x="1566194" y="-64674"/>
            <a:ext cx="4909704" cy="73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3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C483CF-4728-3142-9F39-256152144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/>
          <a:stretch/>
        </p:blipFill>
        <p:spPr>
          <a:xfrm>
            <a:off x="6341846" y="816429"/>
            <a:ext cx="5717670" cy="604157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7D80F65-CBFE-B141-9040-BE768ACDD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473"/>
            <a:ext cx="6096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9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B7DA8F-430F-0645-A314-8F19D627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99" y="0"/>
            <a:ext cx="6235659" cy="692851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EA6C60D-D9C6-594F-AF25-E6DD870E7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54" y="235820"/>
            <a:ext cx="3358614" cy="64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2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6DE840-CC64-4143-B6A5-4F544B4ED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44" y="845829"/>
            <a:ext cx="4300569" cy="564505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DE7B113-B2CD-AC43-85FB-42AA31EE8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825"/>
            <a:ext cx="70104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8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المادة/ اظهار معماري قسم التصميم الداخلى والاثاث  الفرقه الاولى  المحاضرة 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Unknown User</cp:lastModifiedBy>
  <cp:revision>11</cp:revision>
  <dcterms:created xsi:type="dcterms:W3CDTF">2020-03-17T20:43:53Z</dcterms:created>
  <dcterms:modified xsi:type="dcterms:W3CDTF">2020-04-06T13:38:25Z</dcterms:modified>
</cp:coreProperties>
</file>