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67" r:id="rId4"/>
    <p:sldId id="265" r:id="rId5"/>
    <p:sldId id="257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000" autoAdjust="0"/>
    <p:restoredTop sz="94660"/>
  </p:normalViewPr>
  <p:slideViewPr>
    <p:cSldViewPr snapToGrid="0">
      <p:cViewPr>
        <p:scale>
          <a:sx n="70" d="100"/>
          <a:sy n="70" d="100"/>
        </p:scale>
        <p:origin x="-109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049686" y="3747292"/>
            <a:ext cx="6987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تصميم </a:t>
            </a:r>
            <a:r>
              <a:rPr lang="ar-SA" sz="3600" b="1" dirty="0" smtClean="0">
                <a:solidFill>
                  <a:schemeClr val="bg1"/>
                </a:solidFill>
              </a:rPr>
              <a:t>ديكور </a:t>
            </a:r>
            <a:r>
              <a:rPr lang="ar-SA" sz="3600" b="1" dirty="0" smtClean="0">
                <a:solidFill>
                  <a:schemeClr val="bg1"/>
                </a:solidFill>
              </a:rPr>
              <a:t>تلفزيون</a:t>
            </a:r>
            <a:endParaRPr lang="ar-EG" sz="3600" b="1" dirty="0" smtClean="0">
              <a:solidFill>
                <a:schemeClr val="bg1"/>
              </a:solidFill>
            </a:endParaRPr>
          </a:p>
          <a:p>
            <a:pPr algn="ctr"/>
            <a:endParaRPr lang="ar-EG" sz="36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ا.د </a:t>
            </a:r>
            <a:r>
              <a:rPr lang="ar-SA" sz="3600" b="1" dirty="0" smtClean="0">
                <a:solidFill>
                  <a:schemeClr val="bg1"/>
                </a:solidFill>
              </a:rPr>
              <a:t>عبد ربة </a:t>
            </a:r>
            <a:r>
              <a:rPr lang="ar-EG" sz="3600" b="1" dirty="0" smtClean="0">
                <a:solidFill>
                  <a:schemeClr val="bg1"/>
                </a:solidFill>
              </a:rPr>
              <a:t>               </a:t>
            </a:r>
            <a:r>
              <a:rPr lang="ar-SA" sz="3600" b="1" dirty="0" smtClean="0">
                <a:solidFill>
                  <a:schemeClr val="bg1"/>
                </a:solidFill>
              </a:rPr>
              <a:t> ا.م</a:t>
            </a:r>
            <a:r>
              <a:rPr lang="ar-EG" sz="3600" b="1" dirty="0" smtClean="0">
                <a:solidFill>
                  <a:schemeClr val="bg1"/>
                </a:solidFill>
              </a:rPr>
              <a:t>.</a:t>
            </a:r>
            <a:r>
              <a:rPr lang="ar-SA" sz="3600" b="1" dirty="0" smtClean="0">
                <a:solidFill>
                  <a:schemeClr val="bg1"/>
                </a:solidFill>
              </a:rPr>
              <a:t>د </a:t>
            </a:r>
            <a:r>
              <a:rPr lang="ar-SA" sz="3600" b="1" dirty="0" smtClean="0">
                <a:solidFill>
                  <a:schemeClr val="bg1"/>
                </a:solidFill>
              </a:rPr>
              <a:t>غادة </a:t>
            </a:r>
            <a:r>
              <a:rPr lang="ar-SA" sz="3600" b="1" dirty="0" err="1" smtClean="0">
                <a:solidFill>
                  <a:schemeClr val="bg1"/>
                </a:solidFill>
              </a:rPr>
              <a:t>المسلمي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842434" y="2955709"/>
            <a:ext cx="9062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عنوان 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المحاضرة</a:t>
            </a:r>
            <a:r>
              <a:rPr lang="ar-EG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تصميم 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ديكور تلفزيون البرامج 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الحوارية</a:t>
            </a:r>
            <a:endParaRPr lang="ar-EG" sz="3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pic>
        <p:nvPicPr>
          <p:cNvPr id="5" name="Picture 7" descr="C:\Users\hp\Downloads\WhatsApp Image 2020-04-02 at 3.23.11 PM.jpeg"/>
          <p:cNvPicPr>
            <a:picLocks noChangeAspect="1" noChangeArrowheads="1"/>
          </p:cNvPicPr>
          <p:nvPr/>
        </p:nvPicPr>
        <p:blipFill>
          <a:blip r:embed="rId3"/>
          <a:srcRect l="1546" t="7094" b="4729"/>
          <a:stretch>
            <a:fillRect/>
          </a:stretch>
        </p:blipFill>
        <p:spPr bwMode="auto">
          <a:xfrm>
            <a:off x="1801495" y="2832577"/>
            <a:ext cx="9471553" cy="274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pic>
        <p:nvPicPr>
          <p:cNvPr id="6" name="Picture 8" descr="C:\Users\hp\Downloads\WhatsApp Image 2020-04-02 at 3.23.12 PM.jpeg"/>
          <p:cNvPicPr>
            <a:picLocks noChangeAspect="1" noChangeArrowheads="1"/>
          </p:cNvPicPr>
          <p:nvPr/>
        </p:nvPicPr>
        <p:blipFill>
          <a:blip r:embed="rId3"/>
          <a:srcRect l="3865" t="4071" r="2319"/>
          <a:stretch>
            <a:fillRect/>
          </a:stretch>
        </p:blipFill>
        <p:spPr bwMode="auto">
          <a:xfrm>
            <a:off x="6127844" y="0"/>
            <a:ext cx="5641075" cy="4889494"/>
          </a:xfrm>
          <a:prstGeom prst="rect">
            <a:avLst/>
          </a:prstGeom>
          <a:noFill/>
        </p:spPr>
      </p:pic>
      <p:pic>
        <p:nvPicPr>
          <p:cNvPr id="7" name="Picture 1" descr="C:\Users\hp\Downloads\WhatsApp Image 2020-04-02 at 3.23.14 PM.jpeg"/>
          <p:cNvPicPr>
            <a:picLocks noChangeAspect="1" noChangeArrowheads="1"/>
          </p:cNvPicPr>
          <p:nvPr/>
        </p:nvPicPr>
        <p:blipFill>
          <a:blip r:embed="rId4"/>
          <a:srcRect l="3092" t="1630" r="3092"/>
          <a:stretch>
            <a:fillRect/>
          </a:stretch>
        </p:blipFill>
        <p:spPr bwMode="auto">
          <a:xfrm>
            <a:off x="436728" y="1951630"/>
            <a:ext cx="5554639" cy="490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pic>
        <p:nvPicPr>
          <p:cNvPr id="6146" name="Picture 2" descr="C:\Users\hp\Downloads\WhatsApp Image 2020-04-02 at 3.23.17 PM.jpeg"/>
          <p:cNvPicPr>
            <a:picLocks noChangeAspect="1" noChangeArrowheads="1"/>
          </p:cNvPicPr>
          <p:nvPr/>
        </p:nvPicPr>
        <p:blipFill>
          <a:blip r:embed="rId3"/>
          <a:srcRect l="4869" t="3268"/>
          <a:stretch>
            <a:fillRect/>
          </a:stretch>
        </p:blipFill>
        <p:spPr bwMode="auto">
          <a:xfrm>
            <a:off x="313899" y="2006221"/>
            <a:ext cx="5964071" cy="4835049"/>
          </a:xfrm>
          <a:prstGeom prst="rect">
            <a:avLst/>
          </a:prstGeom>
          <a:noFill/>
        </p:spPr>
      </p:pic>
      <p:pic>
        <p:nvPicPr>
          <p:cNvPr id="6" name="Picture 3" descr="C:\Users\hp\Downloads\WhatsApp Image 2020-04-02 at 3.23.18 PM.jpeg"/>
          <p:cNvPicPr>
            <a:picLocks noChangeAspect="1" noChangeArrowheads="1"/>
          </p:cNvPicPr>
          <p:nvPr/>
        </p:nvPicPr>
        <p:blipFill>
          <a:blip r:embed="rId4"/>
          <a:srcRect t="3195" r="3221" b="1597"/>
          <a:stretch>
            <a:fillRect/>
          </a:stretch>
        </p:blipFill>
        <p:spPr bwMode="auto">
          <a:xfrm>
            <a:off x="6619164" y="0"/>
            <a:ext cx="5572835" cy="5094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9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5" name="Picture 2" descr="C:\Users\hp\Downloads\WhatsApp Image 2020-04-02 at 3.23.19 PM.jpeg"/>
          <p:cNvPicPr>
            <a:picLocks noChangeAspect="1" noChangeArrowheads="1"/>
          </p:cNvPicPr>
          <p:nvPr/>
        </p:nvPicPr>
        <p:blipFill>
          <a:blip r:embed="rId3"/>
          <a:srcRect t="4717" b="7076"/>
          <a:stretch>
            <a:fillRect/>
          </a:stretch>
        </p:blipFill>
        <p:spPr bwMode="auto">
          <a:xfrm>
            <a:off x="1596927" y="2661311"/>
            <a:ext cx="9580586" cy="290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4099" name="Picture 3" descr="C:\Users\hp\Downloads\WhatsApp Image 2020-04-02 at 3.23.20 PM.jpeg"/>
          <p:cNvPicPr>
            <a:picLocks noChangeAspect="1" noChangeArrowheads="1"/>
          </p:cNvPicPr>
          <p:nvPr/>
        </p:nvPicPr>
        <p:blipFill>
          <a:blip r:embed="rId3"/>
          <a:srcRect l="2445" t="1719" r="5705"/>
          <a:stretch>
            <a:fillRect/>
          </a:stretch>
        </p:blipFill>
        <p:spPr bwMode="auto">
          <a:xfrm>
            <a:off x="6237027" y="1"/>
            <a:ext cx="5849928" cy="4722124"/>
          </a:xfrm>
          <a:prstGeom prst="rect">
            <a:avLst/>
          </a:prstGeom>
          <a:noFill/>
        </p:spPr>
      </p:pic>
      <p:pic>
        <p:nvPicPr>
          <p:cNvPr id="5" name="Picture 1" descr="C:\Users\hp\Downloads\WhatsApp Image 2020-04-02 at 3.23.21 PM (1).jpeg"/>
          <p:cNvPicPr>
            <a:picLocks noChangeAspect="1" noChangeArrowheads="1"/>
          </p:cNvPicPr>
          <p:nvPr/>
        </p:nvPicPr>
        <p:blipFill>
          <a:blip r:embed="rId4"/>
          <a:srcRect l="2319" t="3313" r="6957" b="828"/>
          <a:stretch>
            <a:fillRect/>
          </a:stretch>
        </p:blipFill>
        <p:spPr bwMode="auto">
          <a:xfrm>
            <a:off x="68240" y="1924334"/>
            <a:ext cx="5968621" cy="493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3074" name="Picture 2" descr="C:\Users\hp\Downloads\WhatsApp Image 2020-04-02 at 3.23.21 PM.jpeg"/>
          <p:cNvPicPr>
            <a:picLocks noChangeAspect="1" noChangeArrowheads="1"/>
          </p:cNvPicPr>
          <p:nvPr/>
        </p:nvPicPr>
        <p:blipFill>
          <a:blip r:embed="rId3"/>
          <a:srcRect l="4638" t="1689" r="6184" b="2533"/>
          <a:stretch>
            <a:fillRect/>
          </a:stretch>
        </p:blipFill>
        <p:spPr bwMode="auto">
          <a:xfrm>
            <a:off x="354841" y="1924074"/>
            <a:ext cx="5677469" cy="4933926"/>
          </a:xfrm>
          <a:prstGeom prst="rect">
            <a:avLst/>
          </a:prstGeom>
          <a:noFill/>
        </p:spPr>
      </p:pic>
      <p:pic>
        <p:nvPicPr>
          <p:cNvPr id="5" name="Picture 1" descr="C:\Users\hp\Downloads\WhatsApp Image 2020-04-02 at 3.23.22 PM.jpeg"/>
          <p:cNvPicPr>
            <a:picLocks noChangeAspect="1" noChangeArrowheads="1"/>
          </p:cNvPicPr>
          <p:nvPr/>
        </p:nvPicPr>
        <p:blipFill>
          <a:blip r:embed="rId4"/>
          <a:srcRect l="3092" t="4030" r="6184" b="806"/>
          <a:stretch>
            <a:fillRect/>
          </a:stretch>
        </p:blipFill>
        <p:spPr bwMode="auto">
          <a:xfrm>
            <a:off x="6264974" y="232011"/>
            <a:ext cx="5613127" cy="4967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0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</Words>
  <Application>Microsoft Office PowerPoint</Application>
  <PresentationFormat>مخصص</PresentationFormat>
  <Paragraphs>6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hp</cp:lastModifiedBy>
  <cp:revision>10</cp:revision>
  <dcterms:created xsi:type="dcterms:W3CDTF">2020-03-17T20:43:53Z</dcterms:created>
  <dcterms:modified xsi:type="dcterms:W3CDTF">2020-04-02T19:59:35Z</dcterms:modified>
</cp:coreProperties>
</file>