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0000" autoAdjust="0"/>
    <p:restoredTop sz="94660"/>
  </p:normalViewPr>
  <p:slideViewPr>
    <p:cSldViewPr snapToGrid="0">
      <p:cViewPr>
        <p:scale>
          <a:sx n="70" d="100"/>
          <a:sy n="70" d="100"/>
        </p:scale>
        <p:origin x="-1092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pPr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4886454" y="3934722"/>
            <a:ext cx="727371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تصميم </a:t>
            </a:r>
            <a:r>
              <a:rPr lang="ar-SA" sz="3600" b="1" dirty="0" smtClean="0">
                <a:solidFill>
                  <a:schemeClr val="bg1"/>
                </a:solidFill>
              </a:rPr>
              <a:t>ديكور </a:t>
            </a:r>
            <a:r>
              <a:rPr lang="ar-SA" sz="3600" b="1" dirty="0" smtClean="0">
                <a:solidFill>
                  <a:schemeClr val="bg1"/>
                </a:solidFill>
              </a:rPr>
              <a:t>تلفزيون</a:t>
            </a:r>
            <a:endParaRPr lang="ar-EG" sz="3600" b="1" dirty="0" smtClean="0">
              <a:solidFill>
                <a:schemeClr val="bg1"/>
              </a:solidFill>
            </a:endParaRPr>
          </a:p>
          <a:p>
            <a:pPr algn="ctr"/>
            <a:endParaRPr lang="ar-EG" sz="36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ا.د </a:t>
            </a:r>
            <a:r>
              <a:rPr lang="ar-SA" sz="3600" b="1" dirty="0" smtClean="0">
                <a:solidFill>
                  <a:schemeClr val="bg1"/>
                </a:solidFill>
              </a:rPr>
              <a:t>عبد ربة </a:t>
            </a:r>
            <a:r>
              <a:rPr lang="ar-EG" sz="3600" b="1" dirty="0" smtClean="0">
                <a:solidFill>
                  <a:schemeClr val="bg1"/>
                </a:solidFill>
              </a:rPr>
              <a:t>               </a:t>
            </a:r>
            <a:r>
              <a:rPr lang="ar-SA" sz="3600" b="1" dirty="0" smtClean="0">
                <a:solidFill>
                  <a:schemeClr val="bg1"/>
                </a:solidFill>
              </a:rPr>
              <a:t> ا.م</a:t>
            </a:r>
            <a:r>
              <a:rPr lang="ar-EG" sz="3600" b="1" dirty="0" smtClean="0">
                <a:solidFill>
                  <a:schemeClr val="bg1"/>
                </a:solidFill>
              </a:rPr>
              <a:t>.</a:t>
            </a:r>
            <a:r>
              <a:rPr lang="ar-SA" sz="3600" b="1" dirty="0" smtClean="0">
                <a:solidFill>
                  <a:schemeClr val="bg1"/>
                </a:solidFill>
              </a:rPr>
              <a:t>د </a:t>
            </a:r>
            <a:r>
              <a:rPr lang="ar-SA" sz="3600" b="1" dirty="0" smtClean="0">
                <a:solidFill>
                  <a:schemeClr val="bg1"/>
                </a:solidFill>
              </a:rPr>
              <a:t>غادة </a:t>
            </a:r>
            <a:r>
              <a:rPr lang="ar-SA" sz="3600" b="1" dirty="0" err="1" smtClean="0">
                <a:solidFill>
                  <a:schemeClr val="bg1"/>
                </a:solidFill>
              </a:rPr>
              <a:t>المسلمي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842434" y="2955709"/>
            <a:ext cx="9062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عنوان 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المحاضرة</a:t>
            </a:r>
            <a:r>
              <a:rPr lang="ar-EG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تصميم </a:t>
            </a:r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</a:rPr>
              <a:t>ديكور تلفزيون البرامج </a:t>
            </a:r>
            <a:r>
              <a:rPr lang="ar-SA" sz="3600" b="1" dirty="0" err="1" smtClean="0">
                <a:solidFill>
                  <a:schemeClr val="accent5">
                    <a:lumMod val="50000"/>
                  </a:schemeClr>
                </a:solidFill>
              </a:rPr>
              <a:t>ال</a:t>
            </a:r>
            <a:r>
              <a:rPr lang="ar-EG" sz="3600" b="1" dirty="0" err="1" smtClean="0">
                <a:solidFill>
                  <a:schemeClr val="accent5">
                    <a:lumMod val="50000"/>
                  </a:schemeClr>
                </a:solidFill>
              </a:rPr>
              <a:t>ثقاف</a:t>
            </a:r>
            <a:r>
              <a:rPr lang="ar-SA" sz="3600" b="1" dirty="0" err="1" smtClean="0">
                <a:solidFill>
                  <a:schemeClr val="accent5">
                    <a:lumMod val="50000"/>
                  </a:schemeClr>
                </a:solidFill>
              </a:rPr>
              <a:t>ية</a:t>
            </a:r>
            <a:endParaRPr lang="ar-EG" sz="3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1026" name="Picture 2" descr="C:\Users\hp\Downloads\WhatsApp Image 2020-04-02 at 3.29.35 PM.jpeg"/>
          <p:cNvPicPr>
            <a:picLocks noChangeAspect="1" noChangeArrowheads="1"/>
          </p:cNvPicPr>
          <p:nvPr/>
        </p:nvPicPr>
        <p:blipFill>
          <a:blip r:embed="rId3"/>
          <a:srcRect l="9275" t="13573" r="3092" b="4936"/>
          <a:stretch>
            <a:fillRect/>
          </a:stretch>
        </p:blipFill>
        <p:spPr bwMode="auto">
          <a:xfrm>
            <a:off x="600502" y="1746913"/>
            <a:ext cx="10937704" cy="511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050" name="Picture 2" descr="C:\Users\hp\Downloads\WhatsApp Image 2020-04-02 at 3.29.51 PM.jpeg"/>
          <p:cNvPicPr>
            <a:picLocks noChangeAspect="1" noChangeArrowheads="1"/>
          </p:cNvPicPr>
          <p:nvPr/>
        </p:nvPicPr>
        <p:blipFill>
          <a:blip r:embed="rId3"/>
          <a:srcRect l="2319" t="11787" r="3865"/>
          <a:stretch>
            <a:fillRect/>
          </a:stretch>
        </p:blipFill>
        <p:spPr bwMode="auto">
          <a:xfrm>
            <a:off x="403772" y="1746913"/>
            <a:ext cx="11412176" cy="5099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3075" name="Picture 3" descr="C:\Users\hp\Downloads\WhatsApp Image 2020-04-02 at 3.30.00 PM (1).jpeg"/>
          <p:cNvPicPr>
            <a:picLocks noChangeAspect="1" noChangeArrowheads="1"/>
          </p:cNvPicPr>
          <p:nvPr/>
        </p:nvPicPr>
        <p:blipFill>
          <a:blip r:embed="rId3"/>
          <a:srcRect t="4910" b="4910"/>
          <a:stretch>
            <a:fillRect/>
          </a:stretch>
        </p:blipFill>
        <p:spPr bwMode="auto">
          <a:xfrm>
            <a:off x="1296540" y="2702256"/>
            <a:ext cx="10379743" cy="30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08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pic>
        <p:nvPicPr>
          <p:cNvPr id="4103" name="Picture 7" descr="C:\Users\hp\Downloads\WhatsApp Image 2020-04-02 at 3.29.58 PM.jpeg"/>
          <p:cNvPicPr>
            <a:picLocks noChangeAspect="1" noChangeArrowheads="1"/>
          </p:cNvPicPr>
          <p:nvPr/>
        </p:nvPicPr>
        <p:blipFill>
          <a:blip r:embed="rId3"/>
          <a:srcRect l="6957" t="9313" r="2319" b="2328"/>
          <a:stretch>
            <a:fillRect/>
          </a:stretch>
        </p:blipFill>
        <p:spPr bwMode="auto">
          <a:xfrm>
            <a:off x="6359858" y="0"/>
            <a:ext cx="5586479" cy="4839868"/>
          </a:xfrm>
          <a:prstGeom prst="rect">
            <a:avLst/>
          </a:prstGeom>
          <a:noFill/>
        </p:spPr>
      </p:pic>
      <p:pic>
        <p:nvPicPr>
          <p:cNvPr id="4104" name="Picture 8" descr="C:\Users\hp\Downloads\WhatsApp Image 2020-04-02 at 3.29.59 PM (1).jpeg"/>
          <p:cNvPicPr>
            <a:picLocks noChangeAspect="1" noChangeArrowheads="1"/>
          </p:cNvPicPr>
          <p:nvPr/>
        </p:nvPicPr>
        <p:blipFill>
          <a:blip r:embed="rId4"/>
          <a:srcRect l="6427" t="4800" b="4000"/>
          <a:stretch>
            <a:fillRect/>
          </a:stretch>
        </p:blipFill>
        <p:spPr bwMode="auto">
          <a:xfrm>
            <a:off x="379762" y="1733266"/>
            <a:ext cx="5734431" cy="512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5122" name="Picture 2" descr="C:\Users\hp\Downloads\WhatsApp Image 2020-04-02 at 3.29.59 PM.jpeg"/>
          <p:cNvPicPr>
            <a:picLocks noChangeAspect="1" noChangeArrowheads="1"/>
          </p:cNvPicPr>
          <p:nvPr/>
        </p:nvPicPr>
        <p:blipFill>
          <a:blip r:embed="rId3"/>
          <a:srcRect l="3865" t="4733" r="6184" b="4733"/>
          <a:stretch>
            <a:fillRect/>
          </a:stretch>
        </p:blipFill>
        <p:spPr bwMode="auto">
          <a:xfrm>
            <a:off x="3302760" y="720112"/>
            <a:ext cx="6455389" cy="5733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01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</Words>
  <Application>Microsoft Office PowerPoint</Application>
  <PresentationFormat>مخصص</PresentationFormat>
  <Paragraphs>6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تصميم ديكور تلفزيون  ا.د عبد ربة                 ا.م.د غادة المسلمي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hp</cp:lastModifiedBy>
  <cp:revision>9</cp:revision>
  <dcterms:created xsi:type="dcterms:W3CDTF">2020-03-17T20:43:53Z</dcterms:created>
  <dcterms:modified xsi:type="dcterms:W3CDTF">2020-04-02T19:59:29Z</dcterms:modified>
</cp:coreProperties>
</file>