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2" r:id="rId5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5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29334-2076-4E78-9EDD-8EB329293A3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B259C-2A41-42DA-8C07-CEAC1D981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7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B259C-2A41-42DA-8C07-CEAC1D981B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18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B259C-2A41-42DA-8C07-CEAC1D981B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71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B259C-2A41-42DA-8C07-CEAC1D981B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40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378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498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33098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8569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51769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6740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43825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4297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4678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1461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9663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0E5FF-B424-4DFE-8581-6630AAA49E99}" type="datetimeFigureOut">
              <a:rPr lang="ar-EG" smtClean="0"/>
              <a:t>19/08/1441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85911-A0CF-462C-9C41-B99BB0F8794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85828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028" y="0"/>
            <a:ext cx="13193962" cy="72532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3695" y="2802667"/>
            <a:ext cx="7878305" cy="2057113"/>
          </a:xfrm>
        </p:spPr>
        <p:txBody>
          <a:bodyPr>
            <a:normAutofit/>
          </a:bodyPr>
          <a:lstStyle/>
          <a:p>
            <a:r>
              <a:rPr lang="ar-SA" dirty="0" smtClean="0">
                <a:solidFill>
                  <a:schemeClr val="bg1"/>
                </a:solidFill>
              </a:rPr>
              <a:t>دراسات وعلوم بيئية</a:t>
            </a:r>
            <a:endParaRPr lang="ar-EG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3695" y="5055590"/>
            <a:ext cx="7878306" cy="1426575"/>
          </a:xfrm>
        </p:spPr>
        <p:txBody>
          <a:bodyPr/>
          <a:lstStyle/>
          <a:p>
            <a:r>
              <a:rPr lang="ar-SA" dirty="0" smtClean="0">
                <a:solidFill>
                  <a:schemeClr val="bg1"/>
                </a:solidFill>
              </a:rPr>
              <a:t>قسم المنتجات المعدنية والحلى</a:t>
            </a:r>
          </a:p>
          <a:p>
            <a:r>
              <a:rPr lang="ar-SA" dirty="0" smtClean="0">
                <a:solidFill>
                  <a:schemeClr val="bg1"/>
                </a:solidFill>
              </a:rPr>
              <a:t>الفرقة: الرابعة</a:t>
            </a:r>
            <a:endParaRPr lang="ar-E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22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512" y="0"/>
            <a:ext cx="13193962" cy="7253207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313695" y="4129188"/>
            <a:ext cx="7878305" cy="2057113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altLang="en-US" dirty="0" smtClean="0">
                <a:solidFill>
                  <a:schemeClr val="bg1"/>
                </a:solidFill>
                <a:latin typeface="Calibri Light" panose="020F0302020204030204" pitchFamily="34" charset="0"/>
              </a:rPr>
              <a:t>نظم </a:t>
            </a:r>
            <a:r>
              <a:rPr lang="ar-SA" altLang="en-US" dirty="0">
                <a:solidFill>
                  <a:schemeClr val="bg1"/>
                </a:solidFill>
                <a:latin typeface="Calibri Light" panose="020F0302020204030204" pitchFamily="34" charset="0"/>
              </a:rPr>
              <a:t>الادارة البيئية والمواصفات القياسية العالمية للبيئة</a:t>
            </a:r>
          </a:p>
        </p:txBody>
      </p:sp>
    </p:spTree>
    <p:extLst>
      <p:ext uri="{BB962C8B-B14F-4D97-AF65-F5344CB8AC3E}">
        <p14:creationId xmlns:p14="http://schemas.microsoft.com/office/powerpoint/2010/main" val="391992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2527" y="-2217738"/>
            <a:ext cx="14241463" cy="9075738"/>
          </a:xfr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332304" y="1872724"/>
            <a:ext cx="10515600" cy="1325563"/>
          </a:xfrm>
          <a:prstGeom prst="rect">
            <a:avLst/>
          </a:prstGeom>
        </p:spPr>
        <p:txBody>
          <a:bodyPr/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dirty="0" smtClean="0">
                <a:solidFill>
                  <a:srgbClr val="265E83"/>
                </a:solidFill>
              </a:rPr>
              <a:t>مطلوب عمل دراسة عن:</a:t>
            </a:r>
          </a:p>
          <a:p>
            <a:r>
              <a:rPr lang="ar-SA" u="sng" dirty="0" smtClean="0">
                <a:solidFill>
                  <a:srgbClr val="C00000"/>
                </a:solidFill>
              </a:rPr>
              <a:t>نظم </a:t>
            </a:r>
            <a:r>
              <a:rPr lang="ar-SA" u="sng" dirty="0">
                <a:solidFill>
                  <a:srgbClr val="C00000"/>
                </a:solidFill>
              </a:rPr>
              <a:t>الادارة البيئية والمواصفات القياسية العالمية للبيئة</a:t>
            </a:r>
            <a:endParaRPr lang="en-US" u="sng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2851" y="3320880"/>
            <a:ext cx="11150023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800" b="1" u="sng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مواضيع مقترحة للبحث:</a:t>
            </a:r>
          </a:p>
          <a:p>
            <a:pPr algn="just"/>
            <a:endParaRPr lang="ar-SA" sz="2800" b="1" u="sng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ar-SA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أسس ومبادئ نظم الإدارة البيئية</a:t>
            </a:r>
            <a:r>
              <a:rPr lang="ar-SA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ar-SA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ar-SA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أنواع نظم الإدارة البيئية.</a:t>
            </a:r>
            <a:endParaRPr lang="ar-SA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ar-SA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دور نظم الإدارة البيئية في تحسين الأداء البيئى.</a:t>
            </a:r>
            <a:endParaRPr lang="ar-SA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ar-SA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المعايير الدولية لنظم الإدارة البيئية.</a:t>
            </a:r>
            <a:endParaRPr lang="ar-SA" sz="24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53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027" y="0"/>
            <a:ext cx="13193962" cy="725320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260362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THANK YOU</a:t>
            </a:r>
            <a:endParaRPr lang="ar-EG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12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64</Words>
  <Application>Microsoft Office PowerPoint</Application>
  <PresentationFormat>Widescreen</PresentationFormat>
  <Paragraphs>16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Theme</vt:lpstr>
      <vt:lpstr>دراسات وعلوم بيئية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haidy</dc:creator>
  <cp:lastModifiedBy>Nahla</cp:lastModifiedBy>
  <cp:revision>47</cp:revision>
  <dcterms:created xsi:type="dcterms:W3CDTF">2020-03-17T20:43:53Z</dcterms:created>
  <dcterms:modified xsi:type="dcterms:W3CDTF">2020-04-12T21:35:44Z</dcterms:modified>
</cp:coreProperties>
</file>