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29334-2076-4E78-9EDD-8EB329293A3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B259C-2A41-42DA-8C07-CEAC1D981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7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4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12/08/1441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695" y="2802667"/>
            <a:ext cx="7878305" cy="2057113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دراسات وعلوم بيئية</a:t>
            </a: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695" y="5055590"/>
            <a:ext cx="7878306" cy="1426575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قسم المنتجات المعدنية والحلى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الفرقة: الرابعة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512" y="0"/>
            <a:ext cx="13193962" cy="725320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313695" y="4129188"/>
            <a:ext cx="7878305" cy="205711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altLang="en-US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التشريعات والقوانين الخاصة</a:t>
            </a:r>
          </a:p>
          <a:p>
            <a:pPr algn="ctr"/>
            <a:r>
              <a:rPr lang="ar-SA" altLang="en-US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 بحماية البيئة</a:t>
            </a:r>
            <a:endParaRPr lang="ar-SA" altLang="en-US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527" y="-2217738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32304" y="1872724"/>
            <a:ext cx="10515600" cy="1325563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 smtClean="0">
                <a:solidFill>
                  <a:srgbClr val="265E83"/>
                </a:solidFill>
              </a:rPr>
              <a:t>مطلوب عمل دراسة عن:</a:t>
            </a:r>
          </a:p>
          <a:p>
            <a:r>
              <a:rPr lang="ar-SA" u="sng" dirty="0" smtClean="0">
                <a:solidFill>
                  <a:srgbClr val="C00000"/>
                </a:solidFill>
              </a:rPr>
              <a:t>التشريعات والقوانين الخاصة بحماية البيئة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851" y="3320880"/>
            <a:ext cx="1115002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مواضيع مقترحة للبحث:</a:t>
            </a:r>
          </a:p>
          <a:p>
            <a:pPr algn="just"/>
            <a:endParaRPr lang="ar-SA" sz="2800" b="1" u="sng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عناصر البيئة المحمية قانونيا.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التشريعات والقوانين الخاصة بحماية البيئة المصرية.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القوانين والالتزمات الدولية لحماية البيئة.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الأجهزة الإدارية القائمة على حماية البيئة في مصر.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7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62</Words>
  <Application>Microsoft Office PowerPoint</Application>
  <PresentationFormat>Widescreen</PresentationFormat>
  <Paragraphs>17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دراسات وعلوم بيئية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Nahla</cp:lastModifiedBy>
  <cp:revision>51</cp:revision>
  <dcterms:created xsi:type="dcterms:W3CDTF">2020-03-17T20:43:53Z</dcterms:created>
  <dcterms:modified xsi:type="dcterms:W3CDTF">2020-04-05T17:08:34Z</dcterms:modified>
</cp:coreProperties>
</file>