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8" r:id="rId3"/>
    <p:sldId id="269" r:id="rId4"/>
    <p:sldId id="270" r:id="rId5"/>
    <p:sldId id="273" r:id="rId6"/>
    <p:sldId id="27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b="1" smtClean="0"/>
              <a:t>محاضرة 1 </a:t>
            </a:r>
            <a:r>
              <a:rPr lang="ar-EG" b="1" dirty="0" smtClean="0"/>
              <a:t>لـــغــــــــــــات </a:t>
            </a:r>
            <a:br>
              <a:rPr lang="ar-EG" b="1" dirty="0" smtClean="0"/>
            </a:br>
            <a:r>
              <a:rPr lang="ar-EG" b="1" dirty="0" smtClean="0"/>
              <a:t>الفرقة الأولي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429000"/>
            <a:ext cx="6705600" cy="2667000"/>
          </a:xfrm>
        </p:spPr>
        <p:txBody>
          <a:bodyPr>
            <a:normAutofit fontScale="70000" lnSpcReduction="20000"/>
          </a:bodyPr>
          <a:lstStyle/>
          <a:p>
            <a:r>
              <a:rPr lang="ar-EG" sz="5900" b="1" dirty="0">
                <a:solidFill>
                  <a:schemeClr val="tx1"/>
                </a:solidFill>
              </a:rPr>
              <a:t>د/ مي مصطفى </a:t>
            </a:r>
          </a:p>
          <a:p>
            <a:r>
              <a:rPr lang="ar-EG" sz="5800" b="1" dirty="0" smtClean="0">
                <a:solidFill>
                  <a:schemeClr val="tx1"/>
                </a:solidFill>
              </a:rPr>
              <a:t>د/ سارة رضوان </a:t>
            </a:r>
          </a:p>
          <a:p>
            <a:r>
              <a:rPr lang="ar-EG" sz="5800" b="1" dirty="0" smtClean="0">
                <a:solidFill>
                  <a:schemeClr val="tx1"/>
                </a:solidFill>
              </a:rPr>
              <a:t>د/ غادة الصادق عبد الله</a:t>
            </a:r>
          </a:p>
          <a:p>
            <a:r>
              <a:rPr lang="ar-EG" sz="5800" b="1" dirty="0" smtClean="0">
                <a:solidFill>
                  <a:schemeClr val="tx1"/>
                </a:solidFill>
              </a:rPr>
              <a:t>د/  انسام محمد </a:t>
            </a:r>
            <a:endParaRPr lang="en-US" sz="58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94" y="304800"/>
            <a:ext cx="121380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25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لسماع الصوت اضغط </a:t>
            </a:r>
            <a:endParaRPr lang="en-US" dirty="0"/>
          </a:p>
        </p:txBody>
      </p:sp>
      <p:pic>
        <p:nvPicPr>
          <p:cNvPr id="4" name="1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81400" y="2197894"/>
            <a:ext cx="2462212" cy="2462212"/>
          </a:xfrm>
        </p:spPr>
      </p:pic>
    </p:spTree>
    <p:extLst>
      <p:ext uri="{BB962C8B-B14F-4D97-AF65-F5344CB8AC3E}">
        <p14:creationId xmlns:p14="http://schemas.microsoft.com/office/powerpoint/2010/main" val="181540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لسماع الصوت اضغط </a:t>
            </a:r>
            <a:endParaRPr lang="en-US" dirty="0"/>
          </a:p>
        </p:txBody>
      </p:sp>
      <p:pic>
        <p:nvPicPr>
          <p:cNvPr id="4" name="2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52800" y="2438400"/>
            <a:ext cx="2438400" cy="2438400"/>
          </a:xfrm>
        </p:spPr>
      </p:pic>
    </p:spTree>
    <p:extLst>
      <p:ext uri="{BB962C8B-B14F-4D97-AF65-F5344CB8AC3E}">
        <p14:creationId xmlns:p14="http://schemas.microsoft.com/office/powerpoint/2010/main" val="150345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لسماع الصوت اضغط </a:t>
            </a:r>
            <a:endParaRPr lang="en-US" dirty="0"/>
          </a:p>
        </p:txBody>
      </p:sp>
      <p:pic>
        <p:nvPicPr>
          <p:cNvPr id="4" name="3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0" y="2438400"/>
            <a:ext cx="3048000" cy="3048000"/>
          </a:xfrm>
        </p:spPr>
      </p:pic>
    </p:spTree>
    <p:extLst>
      <p:ext uri="{BB962C8B-B14F-4D97-AF65-F5344CB8AC3E}">
        <p14:creationId xmlns:p14="http://schemas.microsoft.com/office/powerpoint/2010/main" val="196603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لسماع الصوت اضغط </a:t>
            </a:r>
            <a:endParaRPr lang="en-US" dirty="0"/>
          </a:p>
        </p:txBody>
      </p:sp>
      <p:pic>
        <p:nvPicPr>
          <p:cNvPr id="4" name="4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29000" y="2209800"/>
            <a:ext cx="2286000" cy="2286000"/>
          </a:xfrm>
        </p:spPr>
      </p:pic>
    </p:spTree>
    <p:extLst>
      <p:ext uri="{BB962C8B-B14F-4D97-AF65-F5344CB8AC3E}">
        <p14:creationId xmlns:p14="http://schemas.microsoft.com/office/powerpoint/2010/main" val="396088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لسماع الصوت اضغط </a:t>
            </a:r>
            <a:endParaRPr lang="en-US" dirty="0"/>
          </a:p>
        </p:txBody>
      </p:sp>
      <p:pic>
        <p:nvPicPr>
          <p:cNvPr id="4" name="5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52800" y="2438400"/>
            <a:ext cx="2667000" cy="2667000"/>
          </a:xfrm>
        </p:spPr>
      </p:pic>
    </p:spTree>
    <p:extLst>
      <p:ext uri="{BB962C8B-B14F-4D97-AF65-F5344CB8AC3E}">
        <p14:creationId xmlns:p14="http://schemas.microsoft.com/office/powerpoint/2010/main" val="142472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36</Words>
  <Application>Microsoft Office PowerPoint</Application>
  <PresentationFormat>On-screen Show (4:3)</PresentationFormat>
  <Paragraphs>10</Paragraphs>
  <Slides>6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محاضرة 1 لـــغــــــــــــات  الفرقة الأولي </vt:lpstr>
      <vt:lpstr>لسماع الصوت اضغط </vt:lpstr>
      <vt:lpstr>لسماع الصوت اضغط </vt:lpstr>
      <vt:lpstr>لسماع الصوت اضغط </vt:lpstr>
      <vt:lpstr>لسماع الصوت اضغط </vt:lpstr>
      <vt:lpstr>لسماع الصوت اضغط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SAMSUNG</cp:lastModifiedBy>
  <cp:revision>3</cp:revision>
  <dcterms:created xsi:type="dcterms:W3CDTF">2006-08-16T00:00:00Z</dcterms:created>
  <dcterms:modified xsi:type="dcterms:W3CDTF">2020-03-27T20:34:14Z</dcterms:modified>
</cp:coreProperties>
</file>