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75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B208C-EA0A-4E38-AECC-15B19B8B4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B3295-496E-4094-A63B-8C29E460E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0B2DB-4C33-4504-ACD5-6BEFE362B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B64E-5114-435E-8695-AB346A7A8CF4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23DBD-5E51-40F6-BE02-25C8E374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EB9BA-3F3B-49E4-A22C-BFED784AC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8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F8E66-F024-45FC-BE35-03CC60C1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967CA-1711-497A-A731-1F2496D31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D7831-2FAD-403A-89BF-EC363C8A8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6813-4C87-41ED-95DE-A53EE940AC18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5A795-7E48-4FD8-9F19-E58596C4A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70128-3425-41EC-9446-D373D05E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1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6DBBB5-9F39-491E-9227-E7A7936C1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3E3AE-7F75-4683-9385-E6DAC563C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7B02A-700E-4C11-9B9E-53A69A41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5AE4-6AF7-4BB2-B8DD-3F1804223D03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32A30-71EF-400D-B6F3-534B1F0DF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3791-366B-40FF-9C37-FB2F9D58F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5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5DF4-F9C6-47F7-BF6F-4C7184982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E7FDB-4245-4B0B-9179-2181CE0CF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B437A-3EBC-4129-8CBE-AFB34D44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2ED5-793C-452B-B889-69BFE676D0F9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4CAF4-0087-47B6-8C97-1518A29E1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B5D5D-CA3F-4F82-A444-C95CA0DE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3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3B7D-B752-43CF-9B73-3A3E34F5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028F5-4210-4820-9F77-E902ECFF6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D3069-2F44-42D7-BC84-61A52F9D7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9CDC-BEBE-420A-B2E9-26A09EB26A6F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47496-4134-4850-B9DA-9B16AA58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0447C-1089-4BFD-83E4-F38DB057D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8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E6CAD-E2D2-4B55-B398-E6B15067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9D98A-6401-4C3E-AE58-581C8838A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647458-9DC1-4DB2-AF4F-2502AE1D1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D855E-67E5-4A15-8EAB-FDD938F91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DF41-9936-4CF8-9E52-1EC9A224806E}" type="datetime1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0AE5B-919A-420B-8EEB-7F1650DD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E4AE4-9335-48F0-B602-1D1A25209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6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2925-D085-44EC-B964-170A0A3F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88276-8DE3-488B-99FA-5BD3471D6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95ABD-8B7B-4F98-8A38-C33E1A64B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4B8E2C-68D2-41D9-ACE6-29CDB163E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E7B6DB-29EC-4F4D-906C-03845282E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CFE777-A5CF-4E5A-8286-989392A0D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4862-AA4D-41A7-A35D-14C2820B8BEC}" type="datetime1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561D9A-4EB3-4555-A1F0-3BD3635A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F43E9A-B216-4D66-97D5-8FFBB8AB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1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B037-3F75-4035-A895-97D4CC4A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8F43E6-B52A-470B-BEC0-0782F3B4D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01F0-9677-4E86-A0AA-79D6BD7E1155}" type="datetime1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230B69-7603-478B-8C10-F56A0AC95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005FE-DBCE-4174-8960-D4D52647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0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4450DA-B1DF-4851-A164-54E659EF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9B74-9C6F-42B0-9A2F-96A9797AE7D9}" type="datetime1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69597C-C1AD-4AA2-B3FF-632386280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503470-4B41-4544-B4F3-EA70E8A2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3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09437-BD78-412D-B2CA-569F5192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24B1E-0B21-4A8E-9749-5EE609709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ABA9C-080E-493E-898C-01BE6FCBD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3470B5-D1B9-43A3-AA0A-5654F8364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BEB-A21A-4EEC-9BA1-8A98A0465F94}" type="datetime1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1D178-BE1F-4D0B-AEE7-508036E6F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8F903-AEC4-4B90-8D73-E76499753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1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66E56-D76B-48B4-86E1-D2314C11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1FD4C-07F8-462F-A1AB-91EEDCDD6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E4436A-08BC-4A6C-8B56-CC9EAEE02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E5F94-A988-4943-8745-34BCACB3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0A8-CDBF-4541-BD95-0C1DAA2FA907}" type="datetime1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36D49-82FA-46AF-811A-851C20C6C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B169E-F5FE-4FDE-9C66-F78B0FD0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50000">
              <a:srgbClr val="00B050">
                <a:alpha val="50000"/>
                <a:lumMod val="50000"/>
                <a:lumOff val="50000"/>
              </a:srgbClr>
            </a:gs>
            <a:gs pos="100000">
              <a:srgbClr val="0070C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73C636-2F3C-42D4-A574-8E17C9450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0C6D1-4048-4DF8-B7A8-3FDF8BF70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CBE4E-D35A-47E4-9D66-4571599F8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85112-B234-4938-8FBD-AC1806D3452D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D67D0-6753-4894-A760-D24D07E01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D0F89-5F51-477A-9426-29787CF2B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/>
          <a:lstStyle/>
          <a:p>
            <a:endParaRPr lang="ar-EG" dirty="0"/>
          </a:p>
          <a:p>
            <a:endParaRPr lang="ar-EG" dirty="0"/>
          </a:p>
          <a:p>
            <a:endParaRPr lang="ar-EG" dirty="0"/>
          </a:p>
          <a:p>
            <a:pPr lvl="0"/>
            <a:r>
              <a:rPr lang="ar-EG" sz="7200" b="1" dirty="0">
                <a:solidFill>
                  <a:prstClr val="black"/>
                </a:solidFill>
              </a:rPr>
              <a:t>المحاضرة الخامسة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9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ar-EG" sz="3200" b="1" u="sng" dirty="0">
                <a:cs typeface="+mj-cs"/>
              </a:rPr>
              <a:t>اهم نظم الألوان و كيفية عرض الصور على الشاش</a:t>
            </a:r>
            <a:r>
              <a:rPr lang="ar-EG" sz="32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ة</a:t>
            </a:r>
          </a:p>
          <a:p>
            <a:pPr marL="457200" lvl="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ar-EG" sz="28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نظام ال </a:t>
            </a:r>
            <a:r>
              <a:rPr lang="en-US" sz="28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RGB</a:t>
            </a:r>
            <a:r>
              <a:rPr lang="ar-EG" sz="28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:</a:t>
            </a:r>
          </a:p>
          <a:p>
            <a:pPr lvl="0" algn="r" rtl="1"/>
            <a:r>
              <a:rPr lang="ar-EG" b="1" dirty="0"/>
              <a:t>نظم تقوم على فكرة إطلاق الضوء</a:t>
            </a:r>
          </a:p>
          <a:p>
            <a:pPr lvl="0" algn="r" rtl="1"/>
            <a:r>
              <a:rPr lang="ar-EG" b="1" dirty="0"/>
              <a:t>يعتمد هذا النظام في كل من الشاشات والماسحات الضوئية والكاميرات الرقمية</a:t>
            </a:r>
          </a:p>
          <a:p>
            <a:pPr algn="r" rtl="1"/>
            <a:r>
              <a:rPr lang="ar-EG" b="1" dirty="0"/>
              <a:t>تشير الأحرف الثلاث </a:t>
            </a:r>
            <a:r>
              <a:rPr lang="en-US" b="1" dirty="0"/>
              <a:t>RGB </a:t>
            </a:r>
            <a:r>
              <a:rPr lang="ar-EG" b="1" dirty="0"/>
              <a:t>اختصار </a:t>
            </a:r>
            <a:r>
              <a:rPr lang="en-US" b="1" dirty="0"/>
              <a:t>Red , Green &amp; Blue</a:t>
            </a:r>
          </a:p>
          <a:p>
            <a:pPr algn="r" rtl="1"/>
            <a:r>
              <a:rPr lang="ar-EG" b="1" dirty="0"/>
              <a:t>شدة اللون في هذا النظام هي ۳ بايت ويسمح هذا النظام بتخزين 16</a:t>
            </a:r>
            <a:r>
              <a:rPr lang="en-US" b="1" dirty="0"/>
              <a:t>,</a:t>
            </a:r>
            <a:r>
              <a:rPr lang="ar-EG" b="1" dirty="0"/>
              <a:t>777 </a:t>
            </a:r>
            <a:r>
              <a:rPr lang="en-US" b="1" dirty="0"/>
              <a:t>,</a:t>
            </a:r>
            <a:r>
              <a:rPr lang="ar-EG" b="1" dirty="0"/>
              <a:t>216 لون</a:t>
            </a:r>
          </a:p>
          <a:p>
            <a:pPr algn="r" rtl="1"/>
            <a:r>
              <a:rPr lang="ar-EG" b="1" dirty="0"/>
              <a:t>لكل لون نطاق يبدأ من الصفر ويصل إلى 255(اي 256 درجة لونية لكل لون)</a:t>
            </a:r>
            <a:endParaRPr lang="ar-EG" dirty="0"/>
          </a:p>
          <a:p>
            <a:br>
              <a:rPr lang="ar-EG" dirty="0"/>
            </a:br>
            <a:endParaRPr lang="ar-EG" b="1" dirty="0"/>
          </a:p>
          <a:p>
            <a:pPr algn="r" rtl="1"/>
            <a:endParaRPr lang="en-US" sz="3200" dirty="0"/>
          </a:p>
          <a:p>
            <a:br>
              <a:rPr lang="en-US" sz="3200" dirty="0"/>
            </a:br>
            <a:endParaRPr lang="ar-EG" sz="3200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8EDB13-713D-409C-92AB-9B37D87B5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0" t="71304" r="23198" b="7676"/>
          <a:stretch/>
        </p:blipFill>
        <p:spPr>
          <a:xfrm>
            <a:off x="593034" y="4081595"/>
            <a:ext cx="3912704" cy="211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38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/>
          <a:lstStyle/>
          <a:p>
            <a:pPr algn="r" rtl="1"/>
            <a:r>
              <a:rPr lang="ar-EG" sz="28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ar-EG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نظام ال </a:t>
            </a:r>
            <a:r>
              <a:rPr lang="en-US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CMYK</a:t>
            </a:r>
            <a:r>
              <a:rPr lang="ar-EG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:</a:t>
            </a:r>
            <a:endParaRPr lang="ar-EG" sz="2800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algn="r" rtl="1"/>
            <a:r>
              <a:rPr lang="ar-EG" b="1" dirty="0"/>
              <a:t>نظم تقوم على فكرة حبس الضوء</a:t>
            </a:r>
          </a:p>
          <a:p>
            <a:pPr algn="r" rtl="1"/>
            <a:r>
              <a:rPr lang="ar-EG" b="1" dirty="0"/>
              <a:t>يعتمد هذا النظام في فصل الالوان في الطابعات</a:t>
            </a:r>
          </a:p>
          <a:p>
            <a:pPr algn="r" rtl="1"/>
            <a:r>
              <a:rPr lang="ar-EG" b="1" dirty="0"/>
              <a:t>الألوان الثلاثة الأساسية في ألوان الطرح هي: أزرق تركواز فاتح </a:t>
            </a:r>
            <a:r>
              <a:rPr lang="en-US" b="1" dirty="0"/>
              <a:t>Cyan ، </a:t>
            </a:r>
            <a:r>
              <a:rPr lang="ar-EG" b="1" dirty="0"/>
              <a:t>قرمزي (فوشي) </a:t>
            </a:r>
            <a:r>
              <a:rPr lang="en-US" b="1" dirty="0"/>
              <a:t>Magenta ، </a:t>
            </a:r>
            <a:r>
              <a:rPr lang="ar-EG" b="1" dirty="0"/>
              <a:t>أصفر </a:t>
            </a:r>
            <a:r>
              <a:rPr lang="en-US" b="1" dirty="0"/>
              <a:t>  Yellow  </a:t>
            </a:r>
            <a:r>
              <a:rPr lang="ar-EG" b="1" dirty="0"/>
              <a:t> وخلط لونين أساسين يكون الأسود الصافي </a:t>
            </a:r>
            <a:r>
              <a:rPr lang="en-US" b="1" dirty="0"/>
              <a:t>Black</a:t>
            </a:r>
            <a:endParaRPr lang="ar-EG" b="1" dirty="0"/>
          </a:p>
          <a:p>
            <a:pPr algn="r" rtl="1"/>
            <a:r>
              <a:rPr lang="ar-EG" b="1" dirty="0"/>
              <a:t> شدة اللون في هذا النظام هي 4 بايت ويسمح هذا النظام بتخزين 299</a:t>
            </a:r>
            <a:r>
              <a:rPr lang="en-US" b="1" dirty="0"/>
              <a:t>,</a:t>
            </a:r>
            <a:r>
              <a:rPr lang="ar-EG" b="1" dirty="0"/>
              <a:t>947</a:t>
            </a:r>
            <a:r>
              <a:rPr lang="en-US" b="1" dirty="0"/>
              <a:t>,</a:t>
            </a:r>
            <a:r>
              <a:rPr lang="ar-EG" b="1" dirty="0"/>
              <a:t>299</a:t>
            </a:r>
            <a:r>
              <a:rPr lang="en-US" b="1" dirty="0"/>
              <a:t>,</a:t>
            </a:r>
            <a:r>
              <a:rPr lang="ar-EG" b="1" dirty="0"/>
              <a:t>4 لون.</a:t>
            </a:r>
          </a:p>
          <a:p>
            <a:pPr algn="r" rt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D947DA-05D8-40B3-9B8F-7E0D3D95FF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09" y="361639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8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>
            <a:normAutofit fontScale="62500" lnSpcReduction="20000"/>
          </a:bodyPr>
          <a:lstStyle/>
          <a:p>
            <a:pPr algn="r" rtl="1"/>
            <a:r>
              <a:rPr lang="ar-EG" sz="38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 نظام ال </a:t>
            </a:r>
            <a:r>
              <a:rPr lang="en-US" sz="38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HEX</a:t>
            </a:r>
            <a:r>
              <a:rPr lang="ar-EG" sz="38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:</a:t>
            </a:r>
          </a:p>
          <a:p>
            <a:pPr algn="r" rtl="1">
              <a:lnSpc>
                <a:spcPct val="120000"/>
              </a:lnSpc>
            </a:pPr>
            <a:r>
              <a:rPr lang="ar-IQ" sz="3200" b="1" dirty="0"/>
              <a:t>في لغة الهتمل تمثل الألوان في نظام </a:t>
            </a:r>
            <a:r>
              <a:rPr lang="en-US" sz="3200" b="1" dirty="0"/>
              <a:t>RGB </a:t>
            </a:r>
            <a:r>
              <a:rPr lang="ar-IQ" sz="3200" b="1" dirty="0"/>
              <a:t>عن طريق استخدام النظام السادس عشر، بتخصيص 6 خانات لكل لون: الخانتين الأولى والثانية للأحمر والخانتين الثالثة والرابعة للأخضر والأخيرتان للأزرق .ويمثل هذا النظام في بقية البرامج واللغات بنفس الشكل تقريبا كود لإدخال الألوان للخلفيات و النصوص في </a:t>
            </a:r>
            <a:r>
              <a:rPr lang="en-US" sz="3200" b="1" dirty="0"/>
              <a:t>HTML </a:t>
            </a:r>
            <a:r>
              <a:rPr lang="ar-IQ" sz="3200" b="1" dirty="0"/>
              <a:t>و يجب وان يبدأ بهذه العلامة # في بدايه الرقم </a:t>
            </a:r>
            <a:endParaRPr lang="ar-EG" sz="3200" b="1" dirty="0"/>
          </a:p>
          <a:p>
            <a:pPr algn="r" rtl="1">
              <a:lnSpc>
                <a:spcPct val="120000"/>
              </a:lnSpc>
            </a:pPr>
            <a:endParaRPr lang="en-US" sz="200" b="1" dirty="0"/>
          </a:p>
          <a:p>
            <a:pPr algn="r" rtl="1"/>
            <a:r>
              <a:rPr lang="ar-IQ" sz="3200" b="1" dirty="0"/>
              <a:t>هناك ثلاثة ألوان أساسية هي الأحمر والأخضر والأزرق، ولكل منها يوجد </a:t>
            </a:r>
            <a:r>
              <a:rPr lang="ar-EG" sz="3200" b="1" dirty="0"/>
              <a:t>255</a:t>
            </a:r>
            <a:r>
              <a:rPr lang="ar-IQ" sz="3200" b="1" dirty="0"/>
              <a:t> درجة لونية</a:t>
            </a:r>
          </a:p>
          <a:p>
            <a:pPr algn="r" rtl="1"/>
            <a:endParaRPr lang="en-US" sz="200" b="1" dirty="0"/>
          </a:p>
          <a:p>
            <a:pPr algn="r" rtl="1"/>
            <a:r>
              <a:rPr lang="ar-IQ" sz="3200" b="1" dirty="0"/>
              <a:t>ويعبر عن هذه الدرجات بالأرقام من ۰۰۰ وحتى </a:t>
            </a:r>
            <a:r>
              <a:rPr lang="ar-EG" sz="3200" b="1" dirty="0"/>
              <a:t>256</a:t>
            </a:r>
            <a:r>
              <a:rPr lang="ar-IQ" sz="3200" b="1" dirty="0"/>
              <a:t>. ومن خلال مزج هذه الألوان بدرجاتها اللونية المختلفة نحصل على الألوان الأخرى</a:t>
            </a:r>
            <a:endParaRPr lang="ar-EG" sz="3200" b="1" dirty="0"/>
          </a:p>
          <a:p>
            <a:pPr algn="r" rtl="1"/>
            <a:endParaRPr lang="en-US" sz="800" b="1" dirty="0"/>
          </a:p>
          <a:p>
            <a:pPr algn="r" rtl="1">
              <a:lnSpc>
                <a:spcPct val="120000"/>
              </a:lnSpc>
            </a:pPr>
            <a:r>
              <a:rPr lang="ar-IQ" sz="3200" b="1" dirty="0"/>
              <a:t> من </a:t>
            </a:r>
            <a:r>
              <a:rPr lang="ar-EG" sz="3200" b="1" dirty="0"/>
              <a:t>اين</a:t>
            </a:r>
            <a:r>
              <a:rPr lang="ar-IQ" sz="3200" b="1" dirty="0"/>
              <a:t> جاءت الرموز </a:t>
            </a:r>
            <a:r>
              <a:rPr lang="en-US" sz="3200" b="1" dirty="0"/>
              <a:t>FFFFFF </a:t>
            </a:r>
            <a:r>
              <a:rPr lang="ar-IQ" sz="3200" b="1" dirty="0"/>
              <a:t>والتي عبرت عن اللون الأبيض بها. إنها ببساطة أرقام... مكتوبة بالنظام السداس عشري) نظام عددي أساسه الرقم 16 ويعبر عنه باستخدام الأرقام العادية من 0 إلى 9 والرموز</a:t>
            </a:r>
            <a:r>
              <a:rPr lang="en-US" sz="3200" b="1" dirty="0"/>
              <a:t>  A , B , C , D , E , F </a:t>
            </a:r>
            <a:r>
              <a:rPr lang="ar-IQ" sz="3200" b="1" dirty="0"/>
              <a:t>فالرقم ۲۰۰ بالنظام العشري العادي يكافئه الرقم </a:t>
            </a:r>
            <a:r>
              <a:rPr lang="en-US" sz="3200" b="1" dirty="0"/>
              <a:t>FF </a:t>
            </a:r>
            <a:r>
              <a:rPr lang="ar-IQ" sz="3200" b="1" dirty="0"/>
              <a:t>بالنظام الس</a:t>
            </a:r>
            <a:r>
              <a:rPr lang="ar-EG" sz="3200" b="1" dirty="0"/>
              <a:t>اد</a:t>
            </a:r>
            <a:r>
              <a:rPr lang="ar-IQ" sz="3200" b="1" dirty="0"/>
              <a:t>س عشري.</a:t>
            </a:r>
          </a:p>
          <a:p>
            <a:br>
              <a:rPr lang="ar-IQ" dirty="0"/>
            </a:br>
            <a:endParaRPr lang="ar-IQ" dirty="0"/>
          </a:p>
          <a:p>
            <a:br>
              <a:rPr lang="ar-IQ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52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351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Harlow Solid Italic</vt:lpstr>
      <vt:lpstr>Wingdings</vt:lpstr>
      <vt:lpstr>1_Office Theme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nashwa</dc:creator>
  <cp:lastModifiedBy>nashwa</cp:lastModifiedBy>
  <cp:revision>1</cp:revision>
  <dcterms:created xsi:type="dcterms:W3CDTF">2020-03-22T19:41:10Z</dcterms:created>
  <dcterms:modified xsi:type="dcterms:W3CDTF">2020-03-22T19:48:10Z</dcterms:modified>
</cp:coreProperties>
</file>