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9" r:id="rId2"/>
    <p:sldId id="270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rtl="1"/>
            <a:r>
              <a:rPr lang="ar-EG" dirty="0" smtClean="0"/>
              <a:t>تصميم بالحاسب </a:t>
            </a:r>
            <a:r>
              <a:rPr lang="en-US" dirty="0" smtClean="0"/>
              <a:t>CAD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ar-EG" b="1" dirty="0" smtClean="0">
                <a:solidFill>
                  <a:schemeClr val="bg1"/>
                </a:solidFill>
              </a:rPr>
              <a:t>الفرقة الثالثة </a:t>
            </a:r>
          </a:p>
          <a:p>
            <a:r>
              <a:rPr lang="ar-EG" b="1" dirty="0" smtClean="0">
                <a:solidFill>
                  <a:schemeClr val="bg1"/>
                </a:solidFill>
              </a:rPr>
              <a:t>أ.م.د/اميرة فؤاد </a:t>
            </a:r>
            <a:endParaRPr lang="en-US" b="1" dirty="0">
              <a:solidFill>
                <a:schemeClr val="bg1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9194" y="304800"/>
            <a:ext cx="1213805" cy="137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51138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819400"/>
            <a:ext cx="8229600" cy="2620962"/>
          </a:xfrm>
        </p:spPr>
        <p:txBody>
          <a:bodyPr>
            <a:normAutofit/>
          </a:bodyPr>
          <a:lstStyle/>
          <a:p>
            <a:r>
              <a:rPr lang="en-US" sz="2000" b="1"/>
              <a:t>https://l.facebook.com/l.php?u=https%3A%2F%2Fyoutu.be%2FEwqzHroURsY%3Ffbclid%3DIwAR274kYb_qNmjH7IJyNycitQHkvNeHZHDjYtkQp4CZIyxV0pld1xiskHivs&amp;h=AT27mJ1cgRMD2NreDgXUsGY4l1c1VyAWkm8cGeNVrL25Y19hjLtEShjqS_jKLOldsQcU_OYSr6s8MIcwfi-zoPW-aaUPN0yrZDXGXxq55cM5jNB7UcC2AFKeyKyd6Ilm</a:t>
            </a:r>
            <a:endParaRPr lang="en-US" sz="20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1828800" y="1994687"/>
            <a:ext cx="60198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EG" sz="6600" dirty="0" smtClean="0"/>
              <a:t>اضغط الرابط التالى </a:t>
            </a:r>
            <a:endParaRPr lang="en-US" sz="6600" dirty="0"/>
          </a:p>
        </p:txBody>
      </p:sp>
    </p:spTree>
    <p:extLst>
      <p:ext uri="{BB962C8B-B14F-4D97-AF65-F5344CB8AC3E}">
        <p14:creationId xmlns:p14="http://schemas.microsoft.com/office/powerpoint/2010/main" val="21738593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13</Words>
  <Application>Microsoft Office PowerPoint</Application>
  <PresentationFormat>On-screen Show (4:3)</PresentationFormat>
  <Paragraphs>5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تصميم بالحاسب CAD</vt:lpstr>
      <vt:lpstr>https://l.facebook.com/l.php?u=https%3A%2F%2Fyoutu.be%2FEwqzHroURsY%3Ffbclid%3DIwAR274kYb_qNmjH7IJyNycitQHkvNeHZHDjYtkQp4CZIyxV0pld1xiskHivs&amp;h=AT27mJ1cgRMD2NreDgXUsGY4l1c1VyAWkm8cGeNVrL25Y19hjLtEShjqS_jKLOldsQcU_OYSr6s8MIcwfi-zoPW-aaUPN0yrZDXGXxq55cM5jNB7UcC2AFKeyKyd6Ilm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SAMSUNG</dc:creator>
  <cp:lastModifiedBy>SAMSUNG</cp:lastModifiedBy>
  <cp:revision>4</cp:revision>
  <dcterms:created xsi:type="dcterms:W3CDTF">2006-08-16T00:00:00Z</dcterms:created>
  <dcterms:modified xsi:type="dcterms:W3CDTF">2020-04-06T23:02:36Z</dcterms:modified>
</cp:coreProperties>
</file>