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 smtClean="0"/>
              <a:t>تصميم بالحاسب </a:t>
            </a:r>
            <a:r>
              <a:rPr lang="en-US" dirty="0" smtClean="0"/>
              <a:t>CAD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EG" b="1" dirty="0" smtClean="0">
                <a:solidFill>
                  <a:schemeClr val="bg1"/>
                </a:solidFill>
              </a:rPr>
              <a:t>الفرقة الثالثة </a:t>
            </a:r>
          </a:p>
          <a:p>
            <a:r>
              <a:rPr lang="ar-EG" b="1" dirty="0" smtClean="0">
                <a:solidFill>
                  <a:schemeClr val="bg1"/>
                </a:solidFill>
              </a:rPr>
              <a:t>أ.م.د/اميرة فؤاد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194" y="304800"/>
            <a:ext cx="121380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33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819400"/>
            <a:ext cx="8229600" cy="2620962"/>
          </a:xfrm>
        </p:spPr>
        <p:txBody>
          <a:bodyPr>
            <a:normAutofit/>
          </a:bodyPr>
          <a:lstStyle/>
          <a:p>
            <a:r>
              <a:rPr lang="en-US" sz="2000" dirty="0"/>
              <a:t>https://</a:t>
            </a:r>
            <a:r>
              <a:rPr lang="en-US" sz="2000" b="1" dirty="0"/>
              <a:t>l.facebook.com/l.php?u=https%3A%2F%2Fyoutu.be%2F9qmsHEPq7VI%3Ffbclid%3DIwAR3HDTGsCk9KQFO-VLBGPO-wSAr1dAoZjXqL0cbx9ao3vqj6cvLGvhqU2PE&amp;h=AT1Lv9VGZrzS5vsZ_1Rsr9HHkgX1AJptXpKFDbn_QEB8R42t3gt3stZZBHubjGfSaOpwqBRMlmVi_H2lzqJU5Owi_jN0JRf50TSFJSWsm-p5WFUJcyuw3tVuk98U5p5RSw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1994687"/>
            <a:ext cx="6019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6600" dirty="0" smtClean="0"/>
              <a:t>اضغط الرابط التالى 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815402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تصميم بالحاسب CAD</vt:lpstr>
      <vt:lpstr>https://l.facebook.com/l.php?u=https%3A%2F%2Fyoutu.be%2F9qmsHEPq7VI%3Ffbclid%3DIwAR3HDTGsCk9KQFO-VLBGPO-wSAr1dAoZjXqL0cbx9ao3vqj6cvLGvhqU2PE&amp;h=AT1Lv9VGZrzS5vsZ_1Rsr9HHkgX1AJptXpKFDbn_QEB8R42t3gt3stZZBHubjGfSaOpwqBRMlmVi_H2lzqJU5Owi_jN0JRf50TSFJSWsm-p5WFUJcyuw3tVuk98U5p5RSw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SAMSUNG</cp:lastModifiedBy>
  <cp:revision>3</cp:revision>
  <dcterms:created xsi:type="dcterms:W3CDTF">2006-08-16T00:00:00Z</dcterms:created>
  <dcterms:modified xsi:type="dcterms:W3CDTF">2020-03-29T22:00:09Z</dcterms:modified>
</cp:coreProperties>
</file>