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/>
              <a:t>الفصل الخامس</a:t>
            </a:r>
          </a:p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مقاييس التفلطح </a:t>
            </a:r>
            <a:r>
              <a:rPr lang="ar-SA" sz="3200" b="1" dirty="0" err="1" smtClean="0">
                <a:solidFill>
                  <a:srgbClr val="FF0000"/>
                </a:solidFill>
              </a:rPr>
              <a:t>و</a:t>
            </a:r>
            <a:r>
              <a:rPr lang="ar-SA" sz="3200" b="1" dirty="0" smtClean="0">
                <a:solidFill>
                  <a:srgbClr val="FF0000"/>
                </a:solidFill>
              </a:rPr>
              <a:t> الالتواء</a:t>
            </a:r>
            <a:endParaRPr lang="ar-SA" sz="3200" b="1" dirty="0" smtClean="0">
              <a:solidFill>
                <a:srgbClr val="FF0000"/>
              </a:solidFill>
            </a:endParaRPr>
          </a:p>
          <a:p>
            <a:pPr algn="ctr"/>
            <a:endParaRPr lang="ar-SA" sz="3200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3948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702" y="1071546"/>
            <a:ext cx="8045388" cy="363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714884"/>
            <a:ext cx="399465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8097291" cy="551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428736"/>
            <a:ext cx="8985696" cy="475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err="1" smtClean="0"/>
              <a:t>العزوم</a:t>
            </a:r>
            <a:endParaRPr lang="ar-EG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8" y="1357298"/>
            <a:ext cx="8501090" cy="1012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600324"/>
            <a:ext cx="8143900" cy="249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214950"/>
            <a:ext cx="8215370" cy="152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err="1" smtClean="0"/>
              <a:t>العزوم</a:t>
            </a:r>
            <a:endParaRPr lang="ar-EG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23" y="1071546"/>
            <a:ext cx="8796377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714620"/>
            <a:ext cx="822138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5967437"/>
            <a:ext cx="45434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err="1" smtClean="0"/>
              <a:t>العزوم</a:t>
            </a:r>
            <a:endParaRPr lang="ar-EG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8786874" cy="492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err="1" smtClean="0"/>
              <a:t>العزوم</a:t>
            </a:r>
            <a:endParaRPr lang="ar-EG" sz="4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434" y="1071546"/>
            <a:ext cx="817297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8142911" cy="105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428868"/>
            <a:ext cx="8648746" cy="120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701763"/>
            <a:ext cx="8715436" cy="15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5500702"/>
            <a:ext cx="6500858" cy="130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8037777" cy="429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97105"/>
            <a:ext cx="8143900" cy="576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الالتواء</a:t>
            </a:r>
            <a:endParaRPr lang="ar-EG" sz="4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68" y="1500174"/>
            <a:ext cx="9031926" cy="457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</TotalTime>
  <Words>27</Words>
  <Application>Microsoft Office PowerPoint</Application>
  <PresentationFormat>عرض على الشاشة (3:4)‏</PresentationFormat>
  <Paragraphs>15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رحلة</vt:lpstr>
      <vt:lpstr>إعداد  أ.د/ مصطفي الطوخي</vt:lpstr>
      <vt:lpstr>العزوم</vt:lpstr>
      <vt:lpstr>العزوم</vt:lpstr>
      <vt:lpstr>العزوم</vt:lpstr>
      <vt:lpstr>العزوم</vt:lpstr>
      <vt:lpstr>مقاييس الالتواء</vt:lpstr>
      <vt:lpstr>مقاييس الالتواء</vt:lpstr>
      <vt:lpstr>مقاييس الالتواء</vt:lpstr>
      <vt:lpstr>مقاييس الالتواء</vt:lpstr>
      <vt:lpstr>مقاييس الالتواء</vt:lpstr>
      <vt:lpstr>مقاييس الالتواء</vt:lpstr>
      <vt:lpstr>مقاييس الالتواء</vt:lpstr>
      <vt:lpstr>مقاييس الالتواء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9</cp:revision>
  <dcterms:created xsi:type="dcterms:W3CDTF">2020-03-17T08:07:15Z</dcterms:created>
  <dcterms:modified xsi:type="dcterms:W3CDTF">2020-03-17T11:25:53Z</dcterms:modified>
</cp:coreProperties>
</file>