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1" r:id="rId5"/>
    <p:sldId id="262" r:id="rId6"/>
    <p:sldId id="263" r:id="rId7"/>
    <p:sldId id="264" r:id="rId8"/>
    <p:sldId id="25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93987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ar-EG" sz="5400" b="1" dirty="0" smtClean="0"/>
              <a:t>انتاج مستنسخات </a:t>
            </a:r>
            <a:br>
              <a:rPr lang="ar-EG" sz="5400" b="1" dirty="0" smtClean="0"/>
            </a:br>
            <a:r>
              <a:rPr lang="ar-EG" sz="5400" b="1" dirty="0" smtClean="0"/>
              <a:t>المحاضرة </a:t>
            </a:r>
            <a:r>
              <a:rPr lang="ar-EG" sz="5400" b="1" dirty="0" smtClean="0"/>
              <a:t>2 </a:t>
            </a:r>
            <a:endParaRPr lang="en-US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38600"/>
            <a:ext cx="6400800" cy="1752600"/>
          </a:xfrm>
        </p:spPr>
        <p:txBody>
          <a:bodyPr>
            <a:noAutofit/>
          </a:bodyPr>
          <a:lstStyle/>
          <a:p>
            <a:r>
              <a:rPr lang="ar-EG" sz="4000" b="1" dirty="0" smtClean="0">
                <a:solidFill>
                  <a:schemeClr val="bg1"/>
                </a:solidFill>
              </a:rPr>
              <a:t>الفرقة الثانية  </a:t>
            </a:r>
          </a:p>
          <a:p>
            <a:r>
              <a:rPr lang="ar-EG" sz="4000" b="1" dirty="0" smtClean="0">
                <a:solidFill>
                  <a:schemeClr val="bg1"/>
                </a:solidFill>
              </a:rPr>
              <a:t>قسم المنتجات المعدنية والحلي </a:t>
            </a:r>
          </a:p>
          <a:p>
            <a:r>
              <a:rPr lang="ar-EG" sz="4000" b="1" dirty="0" smtClean="0">
                <a:solidFill>
                  <a:schemeClr val="bg1"/>
                </a:solidFill>
              </a:rPr>
              <a:t>أ.د/ رجب عبد الرحمن عميش</a:t>
            </a:r>
            <a:endParaRPr lang="en-US" sz="4000" b="1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9194" y="304800"/>
            <a:ext cx="1213805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3331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0"/>
            <a:ext cx="8229600" cy="1143000"/>
          </a:xfrm>
        </p:spPr>
        <p:txBody>
          <a:bodyPr/>
          <a:lstStyle/>
          <a:p>
            <a:r>
              <a:rPr lang="ar-EG" b="1" dirty="0" smtClean="0"/>
              <a:t>بعض القطع المختارة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15402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6164" y="1295400"/>
            <a:ext cx="3851672" cy="5135563"/>
          </a:xfrm>
        </p:spPr>
      </p:pic>
    </p:spTree>
    <p:extLst>
      <p:ext uri="{BB962C8B-B14F-4D97-AF65-F5344CB8AC3E}">
        <p14:creationId xmlns:p14="http://schemas.microsoft.com/office/powerpoint/2010/main" val="33478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8152" y="914400"/>
            <a:ext cx="3687696" cy="5369804"/>
          </a:xfrm>
        </p:spPr>
      </p:pic>
    </p:spTree>
    <p:extLst>
      <p:ext uri="{BB962C8B-B14F-4D97-AF65-F5344CB8AC3E}">
        <p14:creationId xmlns:p14="http://schemas.microsoft.com/office/powerpoint/2010/main" val="1940377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03" y="2057400"/>
            <a:ext cx="6932594" cy="4466185"/>
          </a:xfrm>
        </p:spPr>
      </p:pic>
    </p:spTree>
    <p:extLst>
      <p:ext uri="{BB962C8B-B14F-4D97-AF65-F5344CB8AC3E}">
        <p14:creationId xmlns:p14="http://schemas.microsoft.com/office/powerpoint/2010/main" val="37762360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6506" y="1600200"/>
            <a:ext cx="4090987" cy="4090987"/>
          </a:xfrm>
        </p:spPr>
      </p:pic>
    </p:spTree>
    <p:extLst>
      <p:ext uri="{BB962C8B-B14F-4D97-AF65-F5344CB8AC3E}">
        <p14:creationId xmlns:p14="http://schemas.microsoft.com/office/powerpoint/2010/main" val="16029020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6150" y="1600200"/>
            <a:ext cx="4711700" cy="4711700"/>
          </a:xfrm>
        </p:spPr>
      </p:pic>
    </p:spTree>
    <p:extLst>
      <p:ext uri="{BB962C8B-B14F-4D97-AF65-F5344CB8AC3E}">
        <p14:creationId xmlns:p14="http://schemas.microsoft.com/office/powerpoint/2010/main" val="15389855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92927"/>
            <a:ext cx="8229600" cy="1143000"/>
          </a:xfrm>
        </p:spPr>
        <p:txBody>
          <a:bodyPr>
            <a:noAutofit/>
          </a:bodyPr>
          <a:lstStyle/>
          <a:p>
            <a:r>
              <a:rPr lang="ar-EG" sz="7200" b="1" dirty="0" smtClean="0">
                <a:solidFill>
                  <a:srgbClr val="FF0000"/>
                </a:solidFill>
              </a:rPr>
              <a:t>المطلوب </a:t>
            </a:r>
            <a:endParaRPr lang="en-US" sz="7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0"/>
            <a:ext cx="8229600" cy="1828800"/>
          </a:xfrm>
        </p:spPr>
        <p:txBody>
          <a:bodyPr>
            <a:noAutofit/>
          </a:bodyPr>
          <a:lstStyle/>
          <a:p>
            <a:pPr algn="r" rtl="1"/>
            <a:r>
              <a:rPr lang="ar-EG" sz="4000" dirty="0" smtClean="0"/>
              <a:t>يتم عمل الدراسات التحليلية للمنتج المطلوب استنساخه وجمع المعلومات حول التقنيات المستخدمه فى التصنيع قديما  </a:t>
            </a:r>
            <a:endParaRPr lang="ar-EG" sz="4000" dirty="0" smtClean="0"/>
          </a:p>
        </p:txBody>
      </p:sp>
    </p:spTree>
    <p:extLst>
      <p:ext uri="{BB962C8B-B14F-4D97-AF65-F5344CB8AC3E}">
        <p14:creationId xmlns:p14="http://schemas.microsoft.com/office/powerpoint/2010/main" val="18154021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33</Words>
  <Application>Microsoft Office PowerPoint</Application>
  <PresentationFormat>On-screen Show (4:3)</PresentationFormat>
  <Paragraphs>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انتاج مستنسخات  المحاضرة 2 </vt:lpstr>
      <vt:lpstr>بعض القطع المختارة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المطلوب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SAMSUNG</dc:creator>
  <cp:lastModifiedBy>SAMSUNG</cp:lastModifiedBy>
  <cp:revision>7</cp:revision>
  <dcterms:created xsi:type="dcterms:W3CDTF">2006-08-16T00:00:00Z</dcterms:created>
  <dcterms:modified xsi:type="dcterms:W3CDTF">2020-04-07T18:59:26Z</dcterms:modified>
</cp:coreProperties>
</file>