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ar-EG" sz="5400" b="1" dirty="0" smtClean="0"/>
              <a:t>انتاج مستنسخات </a:t>
            </a:r>
            <a:br>
              <a:rPr lang="ar-EG" sz="5400" b="1" dirty="0" smtClean="0"/>
            </a:br>
            <a:r>
              <a:rPr lang="ar-EG" sz="5400" b="1" dirty="0" smtClean="0"/>
              <a:t>المحاضرة 1 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>
            <a:noAutofit/>
          </a:bodyPr>
          <a:lstStyle/>
          <a:p>
            <a:r>
              <a:rPr lang="ar-EG" sz="4000" b="1" dirty="0" smtClean="0">
                <a:solidFill>
                  <a:schemeClr val="bg1"/>
                </a:solidFill>
              </a:rPr>
              <a:t>الفرقة </a:t>
            </a:r>
            <a:r>
              <a:rPr lang="ar-EG" sz="4000" b="1" dirty="0" smtClean="0">
                <a:solidFill>
                  <a:schemeClr val="bg1"/>
                </a:solidFill>
              </a:rPr>
              <a:t>الثانية  </a:t>
            </a:r>
            <a:endParaRPr lang="ar-EG" sz="4000" b="1" dirty="0" smtClean="0">
              <a:solidFill>
                <a:schemeClr val="bg1"/>
              </a:solidFill>
            </a:endParaRPr>
          </a:p>
          <a:p>
            <a:r>
              <a:rPr lang="ar-EG" sz="4000" b="1" dirty="0" smtClean="0">
                <a:solidFill>
                  <a:schemeClr val="bg1"/>
                </a:solidFill>
              </a:rPr>
              <a:t>قسم </a:t>
            </a:r>
            <a:r>
              <a:rPr lang="ar-EG" sz="4000" b="1" dirty="0" smtClean="0">
                <a:solidFill>
                  <a:schemeClr val="bg1"/>
                </a:solidFill>
              </a:rPr>
              <a:t>المنتجات المعدنية والحلي </a:t>
            </a:r>
            <a:endParaRPr lang="ar-EG" sz="4000" b="1" dirty="0" smtClean="0">
              <a:solidFill>
                <a:schemeClr val="bg1"/>
              </a:solidFill>
            </a:endParaRPr>
          </a:p>
          <a:p>
            <a:r>
              <a:rPr lang="ar-EG" sz="4000" b="1" dirty="0" smtClean="0">
                <a:solidFill>
                  <a:schemeClr val="bg1"/>
                </a:solidFill>
              </a:rPr>
              <a:t>أ.د/ </a:t>
            </a:r>
            <a:r>
              <a:rPr lang="ar-EG" sz="4000" b="1" dirty="0" smtClean="0">
                <a:solidFill>
                  <a:schemeClr val="bg1"/>
                </a:solidFill>
              </a:rPr>
              <a:t>رجب عبد الرحمن عميش</a:t>
            </a:r>
            <a:endParaRPr lang="en-US" sz="40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194" y="304800"/>
            <a:ext cx="121380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331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/>
          <a:lstStyle/>
          <a:p>
            <a:r>
              <a:rPr lang="ar-EG" b="1" dirty="0" smtClean="0"/>
              <a:t>أولا : اختيار المشروع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1828800"/>
          </a:xfrm>
        </p:spPr>
        <p:txBody>
          <a:bodyPr/>
          <a:lstStyle/>
          <a:p>
            <a:pPr algn="r" rtl="1"/>
            <a:r>
              <a:rPr lang="ar-EG" dirty="0" smtClean="0"/>
              <a:t>تم توضيح ومناقشة أهم المعادن المستخدمه على مر العصور </a:t>
            </a:r>
          </a:p>
          <a:p>
            <a:pPr algn="r" rtl="1"/>
            <a:r>
              <a:rPr lang="ar-EG" dirty="0" smtClean="0"/>
              <a:t>تم توضيح أهم التقنيات المعدنيه المستخدمه في انتاج القطع الأثرية على مر العصور ومناقشتها مع الطلاب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02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92927"/>
            <a:ext cx="8229600" cy="1143000"/>
          </a:xfrm>
        </p:spPr>
        <p:txBody>
          <a:bodyPr>
            <a:noAutofit/>
          </a:bodyPr>
          <a:lstStyle/>
          <a:p>
            <a:r>
              <a:rPr lang="ar-EG" sz="7200" b="1" dirty="0" smtClean="0">
                <a:solidFill>
                  <a:srgbClr val="FF0000"/>
                </a:solidFill>
              </a:rPr>
              <a:t>المطلوب 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1828800"/>
          </a:xfrm>
        </p:spPr>
        <p:txBody>
          <a:bodyPr>
            <a:noAutofit/>
          </a:bodyPr>
          <a:lstStyle/>
          <a:p>
            <a:pPr algn="r" rtl="1"/>
            <a:r>
              <a:rPr lang="ar-EG" sz="4000" dirty="0" smtClean="0"/>
              <a:t>يتم اختيار القطعة الاثرية  التى سيقوم الطالب باستنساخها وجمع الدراسات </a:t>
            </a:r>
            <a:r>
              <a:rPr lang="ar-EG" sz="4000" smtClean="0"/>
              <a:t>والمعلومات التاريخية.</a:t>
            </a:r>
            <a:endParaRPr lang="ar-EG" sz="4000" dirty="0" smtClean="0"/>
          </a:p>
        </p:txBody>
      </p:sp>
    </p:spTree>
    <p:extLst>
      <p:ext uri="{BB962C8B-B14F-4D97-AF65-F5344CB8AC3E}">
        <p14:creationId xmlns:p14="http://schemas.microsoft.com/office/powerpoint/2010/main" val="1815402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57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انتاج مستنسخات  المحاضرة 1 </vt:lpstr>
      <vt:lpstr>أولا : اختيار المشروع </vt:lpstr>
      <vt:lpstr>المطلوب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SAMSUNG</cp:lastModifiedBy>
  <cp:revision>6</cp:revision>
  <dcterms:created xsi:type="dcterms:W3CDTF">2006-08-16T00:00:00Z</dcterms:created>
  <dcterms:modified xsi:type="dcterms:W3CDTF">2020-04-07T18:35:49Z</dcterms:modified>
</cp:coreProperties>
</file>