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C3F0E7-0980-459A-A930-BC057DDAB9B3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31C73C-B177-4D89-9B19-E08ECAA561DD}" type="slidenum">
              <a:rPr lang="ar-EG" smtClean="0"/>
              <a:t>‹#›</a:t>
            </a:fld>
            <a:endParaRPr lang="ar-E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6Etm_ZBvC" TargetMode="External"/><Relationship Id="rId2" Type="http://schemas.openxmlformats.org/officeDocument/2006/relationships/hyperlink" Target="https://youtu.be/0n7llXgSn4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كلية الفنون التطبيقية</a:t>
            </a:r>
            <a:br>
              <a:rPr lang="ar-EG" dirty="0" smtClean="0"/>
            </a:br>
            <a:r>
              <a:rPr lang="ar-EG" dirty="0" smtClean="0"/>
              <a:t>جامعة بنها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583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sz="3600" b="1" dirty="0" smtClean="0">
                <a:solidFill>
                  <a:schemeClr val="bg1"/>
                </a:solidFill>
              </a:rPr>
              <a:t>المقرر : </a:t>
            </a:r>
            <a:r>
              <a:rPr lang="ar-EG" sz="3600" dirty="0" smtClean="0"/>
              <a:t>معالجات جرافيكية</a:t>
            </a:r>
          </a:p>
          <a:p>
            <a:r>
              <a:rPr lang="ar-EG" sz="3600" b="1" dirty="0">
                <a:solidFill>
                  <a:schemeClr val="bg1"/>
                </a:solidFill>
              </a:rPr>
              <a:t>الفرقة  : </a:t>
            </a:r>
            <a:r>
              <a:rPr lang="ar-EG" sz="3600" dirty="0" smtClean="0"/>
              <a:t>الثالثة</a:t>
            </a:r>
          </a:p>
          <a:p>
            <a:r>
              <a:rPr lang="ar-EG" sz="3600" b="1" dirty="0">
                <a:solidFill>
                  <a:schemeClr val="bg1"/>
                </a:solidFill>
              </a:rPr>
              <a:t>القسم : </a:t>
            </a:r>
            <a:r>
              <a:rPr lang="ar-EG" sz="3600" dirty="0" smtClean="0"/>
              <a:t>الإعلان والطباعة والنشر</a:t>
            </a:r>
          </a:p>
          <a:p>
            <a:r>
              <a:rPr lang="ar-EG" sz="3600" b="1" dirty="0">
                <a:solidFill>
                  <a:schemeClr val="bg1"/>
                </a:solidFill>
              </a:rPr>
              <a:t>مقرر عملى</a:t>
            </a:r>
          </a:p>
          <a:p>
            <a:r>
              <a:rPr lang="ar-EG" sz="3600" b="1" dirty="0">
                <a:solidFill>
                  <a:schemeClr val="bg1"/>
                </a:solidFill>
              </a:rPr>
              <a:t>أستاذ المادة :</a:t>
            </a:r>
            <a:r>
              <a:rPr lang="ar-EG" sz="3600" dirty="0" smtClean="0"/>
              <a:t> ا.م.د / منى ابراهيم عبد الرحيم</a:t>
            </a:r>
          </a:p>
          <a:p>
            <a:r>
              <a:rPr lang="ar-EG" sz="3600" b="1" dirty="0">
                <a:solidFill>
                  <a:schemeClr val="bg1"/>
                </a:solidFill>
              </a:rPr>
              <a:t>موعد المحاضرة : </a:t>
            </a:r>
            <a:r>
              <a:rPr lang="ar-EG" sz="3600" dirty="0" smtClean="0"/>
              <a:t>الأربعاء  </a:t>
            </a:r>
            <a:r>
              <a:rPr lang="ar-EG" sz="3600" b="1" dirty="0">
                <a:solidFill>
                  <a:schemeClr val="bg1"/>
                </a:solidFill>
              </a:rPr>
              <a:t>18/3/2020</a:t>
            </a:r>
            <a:r>
              <a:rPr lang="ar-EG" dirty="0" smtClean="0"/>
              <a:t> </a:t>
            </a:r>
            <a:endParaRPr lang="ar-E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2065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6080"/>
            <a:ext cx="9207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03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فكرة المشروع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تصميم ملصق  ( المتحف المصرى الكبير 2020 )</a:t>
            </a:r>
          </a:p>
          <a:p>
            <a:pPr marL="137160" indent="0" algn="ctr">
              <a:buNone/>
            </a:pPr>
            <a:r>
              <a:rPr lang="ar-EG" sz="41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خطوات التنفيذ</a:t>
            </a:r>
          </a:p>
          <a:p>
            <a:r>
              <a:rPr lang="ar-EG" dirty="0" smtClean="0"/>
              <a:t>المقاس : ربع فرخ 50 </a:t>
            </a:r>
            <a:r>
              <a:rPr lang="en-US" dirty="0" smtClean="0"/>
              <a:t>x</a:t>
            </a:r>
            <a:r>
              <a:rPr lang="ar-EG" dirty="0" smtClean="0"/>
              <a:t>35   </a:t>
            </a:r>
          </a:p>
          <a:p>
            <a:r>
              <a:rPr lang="ar-EG" dirty="0" smtClean="0"/>
              <a:t>الصورة : تم إختيار صورة او اكثر لكل طالب</a:t>
            </a:r>
          </a:p>
          <a:p>
            <a:r>
              <a:rPr lang="ar-EG" dirty="0" smtClean="0"/>
              <a:t>المعالجة المستخدمة : عن طريق برنامج الفوتوشوب</a:t>
            </a:r>
          </a:p>
          <a:p>
            <a:pPr marL="137160" indent="0">
              <a:buNone/>
            </a:pPr>
            <a:r>
              <a:rPr lang="ar-EG" dirty="0" smtClean="0"/>
              <a:t>                                     </a:t>
            </a:r>
            <a:r>
              <a:rPr lang="en-US" dirty="0" smtClean="0"/>
              <a:t>Grain</a:t>
            </a:r>
          </a:p>
          <a:p>
            <a:pPr marL="137160" indent="0">
              <a:buNone/>
            </a:pPr>
            <a:r>
              <a:rPr lang="ar-EG" dirty="0" smtClean="0"/>
              <a:t>                              </a:t>
            </a:r>
            <a:r>
              <a:rPr lang="en-US" dirty="0" smtClean="0"/>
              <a:t>Mosaic tiles</a:t>
            </a:r>
          </a:p>
          <a:p>
            <a:pPr marL="137160" indent="0">
              <a:buNone/>
            </a:pPr>
            <a:r>
              <a:rPr lang="ar-EG" dirty="0" smtClean="0"/>
              <a:t>                             </a:t>
            </a:r>
            <a:r>
              <a:rPr lang="en-US" dirty="0" smtClean="0"/>
              <a:t>Stained glass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6122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يتم تصميم 3 أفكار مختلفة بالمعالجات الثلاثة</a:t>
            </a:r>
          </a:p>
          <a:p>
            <a:r>
              <a:rPr lang="ar-EG" dirty="0" smtClean="0"/>
              <a:t>إستخدام اللوجو الجديد الخاص بالمتحف المصرى الكبير</a:t>
            </a:r>
          </a:p>
          <a:p>
            <a:r>
              <a:rPr lang="ar-EG" dirty="0" smtClean="0"/>
              <a:t>إستخدام </a:t>
            </a:r>
            <a:r>
              <a:rPr lang="en-US" dirty="0" smtClean="0"/>
              <a:t>Slogan</a:t>
            </a:r>
            <a:r>
              <a:rPr lang="ar-EG" dirty="0" smtClean="0"/>
              <a:t> يتناسب مع الفكرة</a:t>
            </a:r>
          </a:p>
          <a:p>
            <a:r>
              <a:rPr lang="ar-EG" dirty="0" smtClean="0"/>
              <a:t>وتتم المتابعة والتعديل من خلال الجروب الخاص بالمادة لكل الطلاب</a:t>
            </a:r>
          </a:p>
          <a:p>
            <a:pPr marL="137160" indent="0" algn="ctr">
              <a:buNone/>
            </a:pPr>
            <a:r>
              <a:rPr lang="ar-EG" sz="41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المرفقات</a:t>
            </a:r>
          </a:p>
          <a:p>
            <a:r>
              <a:rPr lang="ar-EG" dirty="0" smtClean="0"/>
              <a:t>فيديوهات تعليمية ( عدد 2 فيديو )</a:t>
            </a:r>
          </a:p>
          <a:p>
            <a:pPr marL="137160" indent="0" algn="l">
              <a:buNone/>
            </a:pPr>
            <a:r>
              <a:rPr lang="en-US" dirty="0" smtClean="0">
                <a:hlinkClick r:id="rId2"/>
              </a:rPr>
              <a:t>https://youtu.be/0n7llXgSn4U</a:t>
            </a:r>
            <a:endParaRPr lang="en-US" dirty="0" smtClean="0"/>
          </a:p>
          <a:p>
            <a:pPr marL="137160" indent="0" algn="l">
              <a:buNone/>
            </a:pPr>
            <a:r>
              <a:rPr lang="en-US" dirty="0" smtClean="0">
                <a:hlinkClick r:id="rId3"/>
              </a:rPr>
              <a:t>https://youtu.be/6Etm_ZBvC</a:t>
            </a:r>
            <a:endParaRPr lang="ar-EG" dirty="0" smtClean="0"/>
          </a:p>
          <a:p>
            <a:r>
              <a:rPr lang="ar-EG" dirty="0" smtClean="0"/>
              <a:t>لوجو المتحف</a:t>
            </a:r>
          </a:p>
          <a:p>
            <a:pPr marL="137160" indent="0">
              <a:buNone/>
            </a:pPr>
            <a:endParaRPr lang="ar-EG" dirty="0" smtClean="0"/>
          </a:p>
          <a:p>
            <a:pPr marL="137160" indent="0">
              <a:buNone/>
            </a:pPr>
            <a:r>
              <a:rPr lang="ar-EG" dirty="0"/>
              <a:t> </a:t>
            </a:r>
            <a:r>
              <a:rPr lang="ar-EG" dirty="0" smtClean="0"/>
              <a:t>                                                         بالتوفيق</a:t>
            </a:r>
          </a:p>
          <a:p>
            <a:pPr marL="137160" indent="0">
              <a:buNone/>
            </a:pPr>
            <a:r>
              <a:rPr lang="ar-EG" dirty="0" smtClean="0"/>
              <a:t>                                               ا.م.د / منى عبد الرحيم</a:t>
            </a:r>
          </a:p>
        </p:txBody>
      </p:sp>
    </p:spTree>
    <p:extLst>
      <p:ext uri="{BB962C8B-B14F-4D97-AF65-F5344CB8AC3E}">
        <p14:creationId xmlns:p14="http://schemas.microsoft.com/office/powerpoint/2010/main" val="135964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6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715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808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130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كلية الفنون التطبيقية جامعة بنها</vt:lpstr>
      <vt:lpstr>PowerPoint Presentation</vt:lpstr>
      <vt:lpstr>فكرة المشروع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الفنون التطبيقية جامعة بنها</dc:title>
  <dc:creator>Mohamed Hamed</dc:creator>
  <cp:lastModifiedBy>Windows User</cp:lastModifiedBy>
  <cp:revision>5</cp:revision>
  <dcterms:created xsi:type="dcterms:W3CDTF">2020-03-18T06:21:07Z</dcterms:created>
  <dcterms:modified xsi:type="dcterms:W3CDTF">2020-03-18T07:13:39Z</dcterms:modified>
</cp:coreProperties>
</file>