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7" r:id="rId8"/>
    <p:sldId id="274" r:id="rId9"/>
    <p:sldId id="278" r:id="rId10"/>
    <p:sldId id="275" r:id="rId11"/>
    <p:sldId id="279" r:id="rId12"/>
    <p:sldId id="276" r:id="rId13"/>
    <p:sldId id="28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audio12.wav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5" Type="http://schemas.openxmlformats.org/officeDocument/2006/relationships/image" Target="../media/image36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الأولى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1" name="~PP2700.WAV">
            <a:hlinkClick r:id="" action="ppaction://media"/>
          </p:cNvPr>
          <p:cNvPicPr>
            <a:picLocks noRot="1" noChangeAspect="1"/>
          </p:cNvPicPr>
          <p:nvPr>
            <a:wavAudioFile r:embed="rId1" name="~PP270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lum bright="5000" contrast="5000"/>
          </a:blip>
          <a:srcRect/>
          <a:stretch>
            <a:fillRect/>
          </a:stretch>
        </p:blipFill>
        <p:spPr bwMode="auto">
          <a:xfrm>
            <a:off x="1676400" y="2590800"/>
            <a:ext cx="7315200" cy="5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219200"/>
            <a:ext cx="1466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lum contrast="7000"/>
          </a:blip>
          <a:srcRect/>
          <a:stretch>
            <a:fillRect/>
          </a:stretch>
        </p:blipFill>
        <p:spPr bwMode="auto">
          <a:xfrm>
            <a:off x="1785186" y="3505200"/>
            <a:ext cx="715878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8" name="~PP1636.WAV">
            <a:hlinkClick r:id="" action="ppaction://media"/>
          </p:cNvPr>
          <p:cNvPicPr>
            <a:picLocks noRot="1" noChangeAspect="1"/>
          </p:cNvPicPr>
          <p:nvPr>
            <a:wavAudioFile r:embed="rId2" name="~PP1636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19200"/>
            <a:ext cx="1466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contrast="7000"/>
          </a:blip>
          <a:srcRect/>
          <a:stretch>
            <a:fillRect/>
          </a:stretch>
        </p:blipFill>
        <p:spPr bwMode="auto">
          <a:xfrm>
            <a:off x="2590800" y="2819400"/>
            <a:ext cx="5886450" cy="339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3111.WAV">
            <a:hlinkClick r:id="" action="ppaction://media"/>
          </p:cNvPr>
          <p:cNvPicPr>
            <a:picLocks noRot="1" noChangeAspect="1"/>
          </p:cNvPicPr>
          <p:nvPr>
            <a:wavAudioFile r:embed="rId1" name="~PP3111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8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lum bright="5000" contrast="5000"/>
          </a:blip>
          <a:srcRect/>
          <a:stretch>
            <a:fillRect/>
          </a:stretch>
        </p:blipFill>
        <p:spPr bwMode="auto">
          <a:xfrm>
            <a:off x="1600200" y="2581560"/>
            <a:ext cx="7362825" cy="84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219200"/>
            <a:ext cx="1419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lum contrast="7000"/>
          </a:blip>
          <a:srcRect/>
          <a:stretch>
            <a:fillRect/>
          </a:stretch>
        </p:blipFill>
        <p:spPr bwMode="auto">
          <a:xfrm>
            <a:off x="5213304" y="3733800"/>
            <a:ext cx="367352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lum contrast="7000"/>
          </a:blip>
          <a:srcRect/>
          <a:stretch>
            <a:fillRect/>
          </a:stretch>
        </p:blipFill>
        <p:spPr bwMode="auto">
          <a:xfrm>
            <a:off x="609600" y="4343400"/>
            <a:ext cx="3837214" cy="14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lum contrast="7000"/>
          </a:blip>
          <a:srcRect/>
          <a:stretch>
            <a:fillRect/>
          </a:stretch>
        </p:blipFill>
        <p:spPr bwMode="auto">
          <a:xfrm>
            <a:off x="1752600" y="5715000"/>
            <a:ext cx="2305050" cy="54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~PP779.WAV">
            <a:hlinkClick r:id="" action="ppaction://media"/>
          </p:cNvPr>
          <p:cNvPicPr>
            <a:picLocks noRot="1" noChangeAspect="1"/>
          </p:cNvPicPr>
          <p:nvPr>
            <a:wavAudioFile r:embed="rId2" name="~PP779.WAV"/>
          </p:nvPr>
        </p:nvPicPr>
        <p:blipFill>
          <a:blip r:embed="rId11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19200"/>
            <a:ext cx="1419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lum contrast="7000"/>
          </a:blip>
          <a:srcRect/>
          <a:stretch>
            <a:fillRect/>
          </a:stretch>
        </p:blipFill>
        <p:spPr bwMode="auto">
          <a:xfrm>
            <a:off x="4572000" y="2590800"/>
            <a:ext cx="4286250" cy="223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lum contrast="7000"/>
          </a:blip>
          <a:srcRect/>
          <a:stretch>
            <a:fillRect/>
          </a:stretch>
        </p:blipFill>
        <p:spPr bwMode="auto">
          <a:xfrm>
            <a:off x="381000" y="4356508"/>
            <a:ext cx="4648200" cy="23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2993.WAV">
            <a:hlinkClick r:id="" action="ppaction://media"/>
          </p:cNvPr>
          <p:cNvPicPr>
            <a:picLocks noRot="1" noChangeAspect="1"/>
          </p:cNvPicPr>
          <p:nvPr>
            <a:wavAudioFile r:embed="rId1" name="~PP2993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2563.WAV">
            <a:hlinkClick r:id="" action="ppaction://media"/>
          </p:cNvPr>
          <p:cNvPicPr>
            <a:picLocks noRot="1" noChangeAspect="1"/>
          </p:cNvPicPr>
          <p:nvPr>
            <a:wavAudioFile r:embed="rId1" name="~PP256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428875"/>
            <a:ext cx="534476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572000"/>
            <a:ext cx="516176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3600" y="49425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rgbClr val="FF0000"/>
                </a:solidFill>
                <a:latin typeface="Simplified Arabic" pitchFamily="18" charset="-78"/>
                <a:cs typeface="+mj-cs"/>
              </a:rPr>
              <a:t>القبعات الست  للتفكير</a:t>
            </a:r>
            <a:endParaRPr lang="en-US" sz="3200" b="1" dirty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11" name="~PP3294.WAV">
            <a:hlinkClick r:id="" action="ppaction://media"/>
          </p:cNvPr>
          <p:cNvPicPr>
            <a:picLocks noRot="1" noChangeAspect="1"/>
          </p:cNvPicPr>
          <p:nvPr>
            <a:wavAudioFile r:embed="rId1" name="~PP3294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lum bright="5000" contrast="5000"/>
          </a:blip>
          <a:srcRect/>
          <a:stretch>
            <a:fillRect/>
          </a:stretch>
        </p:blipFill>
        <p:spPr bwMode="auto">
          <a:xfrm>
            <a:off x="1741714" y="2590800"/>
            <a:ext cx="72498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219200"/>
            <a:ext cx="147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lum contrast="5000"/>
          </a:blip>
          <a:srcRect/>
          <a:stretch>
            <a:fillRect/>
          </a:stretch>
        </p:blipFill>
        <p:spPr bwMode="auto">
          <a:xfrm>
            <a:off x="4158715" y="4343400"/>
            <a:ext cx="477573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lum contrast="5000"/>
          </a:blip>
          <a:srcRect/>
          <a:stretch>
            <a:fillRect/>
          </a:stretch>
        </p:blipFill>
        <p:spPr bwMode="auto">
          <a:xfrm>
            <a:off x="304800" y="3352800"/>
            <a:ext cx="5676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9" name="~PP2270.WAV">
            <a:hlinkClick r:id="" action="ppaction://media"/>
          </p:cNvPr>
          <p:cNvPicPr>
            <a:picLocks noRot="1" noChangeAspect="1"/>
          </p:cNvPicPr>
          <p:nvPr>
            <a:wavAudioFile r:embed="rId2" name="~PP2270.WAV"/>
          </p:nvPr>
        </p:nvPicPr>
        <p:blipFill>
          <a:blip r:embed="rId10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lum bright="5000" contrast="5000"/>
          </a:blip>
          <a:srcRect/>
          <a:stretch>
            <a:fillRect/>
          </a:stretch>
        </p:blipFill>
        <p:spPr bwMode="auto">
          <a:xfrm>
            <a:off x="1763486" y="2590800"/>
            <a:ext cx="72281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219200"/>
            <a:ext cx="1457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lum contrast="8000"/>
          </a:blip>
          <a:srcRect/>
          <a:stretch>
            <a:fillRect/>
          </a:stretch>
        </p:blipFill>
        <p:spPr bwMode="auto">
          <a:xfrm>
            <a:off x="3581400" y="3886200"/>
            <a:ext cx="4724400" cy="2331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  <p:pic>
        <p:nvPicPr>
          <p:cNvPr id="8" name="~PP1194.WAV">
            <a:hlinkClick r:id="" action="ppaction://media"/>
          </p:cNvPr>
          <p:cNvPicPr>
            <a:picLocks noRot="1" noChangeAspect="1"/>
          </p:cNvPicPr>
          <p:nvPr>
            <a:wavAudioFile r:embed="rId2" name="~PP1194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lum contrast="7000"/>
          </a:blip>
          <a:srcRect/>
          <a:stretch>
            <a:fillRect/>
          </a:stretch>
        </p:blipFill>
        <p:spPr bwMode="auto">
          <a:xfrm>
            <a:off x="2133600" y="2667000"/>
            <a:ext cx="6419850" cy="23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lum contrast="7000"/>
          </a:blip>
          <a:srcRect/>
          <a:stretch>
            <a:fillRect/>
          </a:stretch>
        </p:blipFill>
        <p:spPr bwMode="auto">
          <a:xfrm>
            <a:off x="4814774" y="5241902"/>
            <a:ext cx="3338625" cy="100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219200"/>
            <a:ext cx="1457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~PP2063.WAV">
            <a:hlinkClick r:id="" action="ppaction://media"/>
          </p:cNvPr>
          <p:cNvPicPr>
            <a:picLocks noRot="1" noChangeAspect="1"/>
          </p:cNvPicPr>
          <p:nvPr>
            <a:wavAudioFile r:embed="rId1" name="~PP2063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lum bright="5000" contrast="5000"/>
          </a:blip>
          <a:srcRect/>
          <a:stretch>
            <a:fillRect/>
          </a:stretch>
        </p:blipFill>
        <p:spPr bwMode="auto">
          <a:xfrm>
            <a:off x="1676400" y="2590799"/>
            <a:ext cx="7290515" cy="7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219200"/>
            <a:ext cx="1552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lum contrast="7000"/>
          </a:blip>
          <a:srcRect/>
          <a:stretch>
            <a:fillRect/>
          </a:stretch>
        </p:blipFill>
        <p:spPr bwMode="auto">
          <a:xfrm>
            <a:off x="3962400" y="3886200"/>
            <a:ext cx="394741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8" name="~PP3147.WAV">
            <a:hlinkClick r:id="" action="ppaction://media"/>
          </p:cNvPr>
          <p:cNvPicPr>
            <a:picLocks noRot="1" noChangeAspect="1"/>
          </p:cNvPicPr>
          <p:nvPr>
            <a:wavAudioFile r:embed="rId2" name="~PP3147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19200"/>
            <a:ext cx="1552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lum contrast="7000"/>
          </a:blip>
          <a:srcRect/>
          <a:stretch>
            <a:fillRect/>
          </a:stretch>
        </p:blipFill>
        <p:spPr bwMode="auto">
          <a:xfrm>
            <a:off x="2035628" y="2407170"/>
            <a:ext cx="6955972" cy="436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1270.WAV">
            <a:hlinkClick r:id="" action="ppaction://media"/>
          </p:cNvPr>
          <p:cNvPicPr>
            <a:picLocks noRot="1" noChangeAspect="1"/>
          </p:cNvPicPr>
          <p:nvPr>
            <a:wavAudioFile r:embed="rId1" name="~PP1270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lum bright="5000" contrast="5000"/>
          </a:blip>
          <a:srcRect/>
          <a:stretch>
            <a:fillRect/>
          </a:stretch>
        </p:blipFill>
        <p:spPr bwMode="auto">
          <a:xfrm>
            <a:off x="1676400" y="2578879"/>
            <a:ext cx="7277100" cy="4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219200"/>
            <a:ext cx="14763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lum contrast="7000"/>
          </a:blip>
          <a:srcRect/>
          <a:stretch>
            <a:fillRect/>
          </a:stretch>
        </p:blipFill>
        <p:spPr bwMode="auto">
          <a:xfrm>
            <a:off x="3276600" y="3657600"/>
            <a:ext cx="5251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8" name="~PP3849.WAV">
            <a:hlinkClick r:id="" action="ppaction://media"/>
          </p:cNvPr>
          <p:cNvPicPr>
            <a:picLocks noRot="1" noChangeAspect="1"/>
          </p:cNvPicPr>
          <p:nvPr>
            <a:wavAudioFile r:embed="rId2" name="~PP3849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19200"/>
            <a:ext cx="14763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lum contrast="7000"/>
          </a:blip>
          <a:srcRect/>
          <a:stretch>
            <a:fillRect/>
          </a:stretch>
        </p:blipFill>
        <p:spPr bwMode="auto">
          <a:xfrm>
            <a:off x="5791200" y="2895600"/>
            <a:ext cx="2552700" cy="99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lum contrast="7000"/>
          </a:blip>
          <a:srcRect/>
          <a:stretch>
            <a:fillRect/>
          </a:stretch>
        </p:blipFill>
        <p:spPr bwMode="auto">
          <a:xfrm>
            <a:off x="3581400" y="4152375"/>
            <a:ext cx="4484496" cy="22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1085.WAV">
            <a:hlinkClick r:id="" action="ppaction://media"/>
          </p:cNvPr>
          <p:cNvPicPr>
            <a:picLocks noRot="1" noChangeAspect="1"/>
          </p:cNvPicPr>
          <p:nvPr>
            <a:wavAudioFile r:embed="rId1" name="~PP1085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3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3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63</Words>
  <Application>Microsoft Office PowerPoint</Application>
  <PresentationFormat>On-screen Show (4:3)</PresentationFormat>
  <Paragraphs>25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10</cp:revision>
  <dcterms:created xsi:type="dcterms:W3CDTF">2020-03-22T00:53:49Z</dcterms:created>
  <dcterms:modified xsi:type="dcterms:W3CDTF">2020-03-23T00:56:32Z</dcterms:modified>
</cp:coreProperties>
</file>