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51" y="0"/>
            <a:ext cx="94173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</p:spPr>
        <p:txBody>
          <a:bodyPr/>
          <a:lstStyle/>
          <a:p>
            <a:pPr rtl="1"/>
            <a:r>
              <a:rPr lang="ar-EG" dirty="0"/>
              <a:t>مهارات الاتصال (</a:t>
            </a:r>
            <a:r>
              <a:rPr lang="en-US" dirty="0"/>
              <a:t>03</a:t>
            </a:r>
            <a:r>
              <a:rPr lang="ar-EG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5943600" cy="1219200"/>
          </a:xfrm>
        </p:spPr>
        <p:txBody>
          <a:bodyPr>
            <a:noAutofit/>
          </a:bodyPr>
          <a:lstStyle/>
          <a:p>
            <a:pPr rtl="1"/>
            <a:r>
              <a:rPr lang="ar-EG" sz="4800" b="1" dirty="0">
                <a:solidFill>
                  <a:schemeClr val="bg1"/>
                </a:solidFill>
              </a:rPr>
              <a:t>الفرقة الثالثة</a:t>
            </a:r>
          </a:p>
          <a:p>
            <a:pPr rtl="1"/>
            <a:r>
              <a:rPr lang="ar-EG" sz="4800" b="1" dirty="0">
                <a:solidFill>
                  <a:schemeClr val="bg1"/>
                </a:solidFill>
              </a:rPr>
              <a:t>أ.د/ ايمن القرنفلى  </a:t>
            </a:r>
          </a:p>
          <a:p>
            <a:pPr rtl="1"/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3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19987"/>
            <a:ext cx="9753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إضغط لسماع المحاضرة</a:t>
            </a:r>
            <a:endParaRPr lang="en-US" dirty="0"/>
          </a:p>
        </p:txBody>
      </p:sp>
      <p:pic>
        <p:nvPicPr>
          <p:cNvPr id="3" name="MT03">
            <a:hlinkClick r:id="" action="ppaction://media"/>
            <a:extLst>
              <a:ext uri="{FF2B5EF4-FFF2-40B4-BE49-F238E27FC236}">
                <a16:creationId xmlns:a16="http://schemas.microsoft.com/office/drawing/2014/main" xmlns="" id="{3C06238B-6124-432D-BEDF-927BFAECF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1182" y="3436722"/>
            <a:ext cx="2092036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مهارات الاتصال (03)</vt:lpstr>
      <vt:lpstr>إضغط لسماع المحاضرة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مهارات الاتصال (03)</dc:title>
  <dc:creator>SAMSUNG</dc:creator>
  <cp:lastModifiedBy>SAMSUNG</cp:lastModifiedBy>
  <cp:revision>3</cp:revision>
  <dcterms:created xsi:type="dcterms:W3CDTF">2006-08-16T00:00:00Z</dcterms:created>
  <dcterms:modified xsi:type="dcterms:W3CDTF">2020-03-22T21:41:07Z</dcterms:modified>
</cp:coreProperties>
</file>